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0" r:id="rId4"/>
    <p:sldId id="329" r:id="rId5"/>
    <p:sldId id="271" r:id="rId6"/>
    <p:sldId id="284" r:id="rId7"/>
    <p:sldId id="328" r:id="rId8"/>
    <p:sldId id="338" r:id="rId9"/>
    <p:sldId id="322" r:id="rId10"/>
    <p:sldId id="330" r:id="rId11"/>
    <p:sldId id="331" r:id="rId12"/>
    <p:sldId id="277" r:id="rId13"/>
    <p:sldId id="279" r:id="rId14"/>
    <p:sldId id="309" r:id="rId15"/>
    <p:sldId id="310" r:id="rId16"/>
    <p:sldId id="311" r:id="rId17"/>
    <p:sldId id="312" r:id="rId18"/>
    <p:sldId id="319" r:id="rId19"/>
    <p:sldId id="324" r:id="rId20"/>
    <p:sldId id="265" r:id="rId21"/>
    <p:sldId id="332" r:id="rId22"/>
    <p:sldId id="339" r:id="rId23"/>
    <p:sldId id="307" r:id="rId24"/>
    <p:sldId id="285" r:id="rId25"/>
    <p:sldId id="336" r:id="rId26"/>
    <p:sldId id="325" r:id="rId27"/>
    <p:sldId id="273" r:id="rId28"/>
    <p:sldId id="274" r:id="rId29"/>
    <p:sldId id="275" r:id="rId30"/>
    <p:sldId id="286" r:id="rId31"/>
    <p:sldId id="318" r:id="rId32"/>
    <p:sldId id="288" r:id="rId33"/>
    <p:sldId id="289" r:id="rId34"/>
    <p:sldId id="290" r:id="rId35"/>
    <p:sldId id="337" r:id="rId36"/>
    <p:sldId id="292" r:id="rId37"/>
    <p:sldId id="340" r:id="rId38"/>
    <p:sldId id="267" r:id="rId39"/>
    <p:sldId id="326" r:id="rId40"/>
    <p:sldId id="342" r:id="rId41"/>
    <p:sldId id="343" r:id="rId42"/>
    <p:sldId id="333" r:id="rId43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نمط متوسط 2 - تميي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4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ussem Lassoued" userId="b9b8e0ad6305353d" providerId="Windows Live" clId="Web-{80CEFBF9-D33C-FC36-03C9-A03937F17D14}"/>
    <pc:docChg chg="addSld delSld modSld sldOrd">
      <pc:chgData name="Houssem Lassoued" userId="b9b8e0ad6305353d" providerId="Windows Live" clId="Web-{80CEFBF9-D33C-FC36-03C9-A03937F17D14}" dt="2025-06-07T11:29:20.250" v="81"/>
      <pc:docMkLst>
        <pc:docMk/>
      </pc:docMkLst>
      <pc:sldChg chg="modSp">
        <pc:chgData name="Houssem Lassoued" userId="b9b8e0ad6305353d" providerId="Windows Live" clId="Web-{80CEFBF9-D33C-FC36-03C9-A03937F17D14}" dt="2025-06-07T11:22:15.984" v="74"/>
        <pc:sldMkLst>
          <pc:docMk/>
          <pc:sldMk cId="2834335582" sldId="267"/>
        </pc:sldMkLst>
        <pc:picChg chg="mod">
          <ac:chgData name="Houssem Lassoued" userId="b9b8e0ad6305353d" providerId="Windows Live" clId="Web-{80CEFBF9-D33C-FC36-03C9-A03937F17D14}" dt="2025-06-07T11:22:15.984" v="74"/>
          <ac:picMkLst>
            <pc:docMk/>
            <pc:sldMk cId="2834335582" sldId="267"/>
            <ac:picMk id="2" creationId="{273CADA4-E34E-4F8F-E823-8A8AB0F45E03}"/>
          </ac:picMkLst>
        </pc:picChg>
      </pc:sldChg>
      <pc:sldChg chg="addSp delSp modSp">
        <pc:chgData name="Houssem Lassoued" userId="b9b8e0ad6305353d" providerId="Windows Live" clId="Web-{80CEFBF9-D33C-FC36-03C9-A03937F17D14}" dt="2025-06-07T11:20:31.668" v="67"/>
        <pc:sldMkLst>
          <pc:docMk/>
          <pc:sldMk cId="3863185645" sldId="269"/>
        </pc:sldMkLst>
        <pc:picChg chg="del">
          <ac:chgData name="Houssem Lassoued" userId="b9b8e0ad6305353d" providerId="Windows Live" clId="Web-{80CEFBF9-D33C-FC36-03C9-A03937F17D14}" dt="2025-06-07T11:07:48.634" v="24"/>
          <ac:picMkLst>
            <pc:docMk/>
            <pc:sldMk cId="3863185645" sldId="269"/>
            <ac:picMk id="2" creationId="{A664AB57-0F28-34D9-2176-DF951B118DEB}"/>
          </ac:picMkLst>
        </pc:picChg>
        <pc:picChg chg="add del mod">
          <ac:chgData name="Houssem Lassoued" userId="b9b8e0ad6305353d" providerId="Windows Live" clId="Web-{80CEFBF9-D33C-FC36-03C9-A03937F17D14}" dt="2025-06-07T11:10:06.264" v="34"/>
          <ac:picMkLst>
            <pc:docMk/>
            <pc:sldMk cId="3863185645" sldId="269"/>
            <ac:picMk id="3" creationId="{4A9172A4-FDB9-25FC-D58F-E47AB6BE56BB}"/>
          </ac:picMkLst>
        </pc:picChg>
        <pc:picChg chg="add mod modCrop">
          <ac:chgData name="Houssem Lassoued" userId="b9b8e0ad6305353d" providerId="Windows Live" clId="Web-{80CEFBF9-D33C-FC36-03C9-A03937F17D14}" dt="2025-06-07T11:20:31.668" v="67"/>
          <ac:picMkLst>
            <pc:docMk/>
            <pc:sldMk cId="3863185645" sldId="269"/>
            <ac:picMk id="4" creationId="{EDA095B7-858A-C9F2-9CCA-25F150A94A34}"/>
          </ac:picMkLst>
        </pc:picChg>
      </pc:sldChg>
      <pc:sldChg chg="modSp">
        <pc:chgData name="Houssem Lassoued" userId="b9b8e0ad6305353d" providerId="Windows Live" clId="Web-{80CEFBF9-D33C-FC36-03C9-A03937F17D14}" dt="2025-06-07T11:29:20.250" v="81"/>
        <pc:sldMkLst>
          <pc:docMk/>
          <pc:sldMk cId="4252221328" sldId="290"/>
        </pc:sldMkLst>
        <pc:picChg chg="mod">
          <ac:chgData name="Houssem Lassoued" userId="b9b8e0ad6305353d" providerId="Windows Live" clId="Web-{80CEFBF9-D33C-FC36-03C9-A03937F17D14}" dt="2025-06-07T11:29:20.250" v="81"/>
          <ac:picMkLst>
            <pc:docMk/>
            <pc:sldMk cId="4252221328" sldId="290"/>
            <ac:picMk id="14" creationId="{C6CA31F2-F4A4-9E4D-AA6E-6E37208930B6}"/>
          </ac:picMkLst>
        </pc:picChg>
      </pc:sldChg>
      <pc:sldChg chg="addSp delSp modSp">
        <pc:chgData name="Houssem Lassoued" userId="b9b8e0ad6305353d" providerId="Windows Live" clId="Web-{80CEFBF9-D33C-FC36-03C9-A03937F17D14}" dt="2025-06-07T10:43:30.640" v="23"/>
        <pc:sldMkLst>
          <pc:docMk/>
          <pc:sldMk cId="3604153785" sldId="330"/>
        </pc:sldMkLst>
        <pc:spChg chg="add mod">
          <ac:chgData name="Houssem Lassoued" userId="b9b8e0ad6305353d" providerId="Windows Live" clId="Web-{80CEFBF9-D33C-FC36-03C9-A03937F17D14}" dt="2025-06-07T10:42:59.685" v="18" actId="1076"/>
          <ac:spMkLst>
            <pc:docMk/>
            <pc:sldMk cId="3604153785" sldId="330"/>
            <ac:spMk id="3" creationId="{06EFE285-241B-396F-6D8C-6E10AEF454B1}"/>
          </ac:spMkLst>
        </pc:spChg>
        <pc:spChg chg="add del">
          <ac:chgData name="Houssem Lassoued" userId="b9b8e0ad6305353d" providerId="Windows Live" clId="Web-{80CEFBF9-D33C-FC36-03C9-A03937F17D14}" dt="2025-06-07T10:43:30.640" v="23"/>
          <ac:spMkLst>
            <pc:docMk/>
            <pc:sldMk cId="3604153785" sldId="330"/>
            <ac:spMk id="4" creationId="{E5A3D85B-EED7-75CF-7C4D-4F22B9F49571}"/>
          </ac:spMkLst>
        </pc:spChg>
        <pc:spChg chg="mod">
          <ac:chgData name="Houssem Lassoued" userId="b9b8e0ad6305353d" providerId="Windows Live" clId="Web-{80CEFBF9-D33C-FC36-03C9-A03937F17D14}" dt="2025-06-07T10:42:19.996" v="10" actId="1076"/>
          <ac:spMkLst>
            <pc:docMk/>
            <pc:sldMk cId="3604153785" sldId="330"/>
            <ac:spMk id="43" creationId="{AC9A3E05-7CC6-6E8D-387E-98C9E6D66701}"/>
          </ac:spMkLst>
        </pc:spChg>
        <pc:spChg chg="mod">
          <ac:chgData name="Houssem Lassoued" userId="b9b8e0ad6305353d" providerId="Windows Live" clId="Web-{80CEFBF9-D33C-FC36-03C9-A03937F17D14}" dt="2025-06-07T10:42:20.043" v="11" actId="1076"/>
          <ac:spMkLst>
            <pc:docMk/>
            <pc:sldMk cId="3604153785" sldId="330"/>
            <ac:spMk id="56" creationId="{F460FF1A-ECAB-C0F0-14ED-29B5F3F88D00}"/>
          </ac:spMkLst>
        </pc:spChg>
        <pc:spChg chg="del mod">
          <ac:chgData name="Houssem Lassoued" userId="b9b8e0ad6305353d" providerId="Windows Live" clId="Web-{80CEFBF9-D33C-FC36-03C9-A03937F17D14}" dt="2025-06-07T10:43:26.280" v="22"/>
          <ac:spMkLst>
            <pc:docMk/>
            <pc:sldMk cId="3604153785" sldId="330"/>
            <ac:spMk id="80" creationId="{4AAB9F0C-5B6A-4CB0-9A00-0B5F25968BE9}"/>
          </ac:spMkLst>
        </pc:spChg>
        <pc:picChg chg="add mod">
          <ac:chgData name="Houssem Lassoued" userId="b9b8e0ad6305353d" providerId="Windows Live" clId="Web-{80CEFBF9-D33C-FC36-03C9-A03937F17D14}" dt="2025-06-07T10:43:11.561" v="20" actId="14100"/>
          <ac:picMkLst>
            <pc:docMk/>
            <pc:sldMk cId="3604153785" sldId="330"/>
            <ac:picMk id="2" creationId="{AB0306C8-C71F-AEA4-CA01-0E1328735701}"/>
          </ac:picMkLst>
        </pc:picChg>
        <pc:picChg chg="del">
          <ac:chgData name="Houssem Lassoued" userId="b9b8e0ad6305353d" providerId="Windows Live" clId="Web-{80CEFBF9-D33C-FC36-03C9-A03937F17D14}" dt="2025-06-07T10:41:06.118" v="0"/>
          <ac:picMkLst>
            <pc:docMk/>
            <pc:sldMk cId="3604153785" sldId="330"/>
            <ac:picMk id="32" creationId="{AC1EF733-D0DF-15A5-2083-C7781749DF79}"/>
          </ac:picMkLst>
        </pc:picChg>
      </pc:sldChg>
      <pc:sldChg chg="addSp delSp modSp add mod ord replId setBg">
        <pc:chgData name="Houssem Lassoued" userId="b9b8e0ad6305353d" providerId="Windows Live" clId="Web-{80CEFBF9-D33C-FC36-03C9-A03937F17D14}" dt="2025-06-07T11:26:13.493" v="79"/>
        <pc:sldMkLst>
          <pc:docMk/>
          <pc:sldMk cId="121742428" sldId="333"/>
        </pc:sldMkLst>
        <pc:spChg chg="del">
          <ac:chgData name="Houssem Lassoued" userId="b9b8e0ad6305353d" providerId="Windows Live" clId="Web-{80CEFBF9-D33C-FC36-03C9-A03937F17D14}" dt="2025-06-07T11:23:38.378" v="77"/>
          <ac:spMkLst>
            <pc:docMk/>
            <pc:sldMk cId="121742428" sldId="333"/>
            <ac:spMk id="4" creationId="{AC631608-40F9-53EE-530F-5016385B7421}"/>
          </ac:spMkLst>
        </pc:spChg>
        <pc:spChg chg="del">
          <ac:chgData name="Houssem Lassoued" userId="b9b8e0ad6305353d" providerId="Windows Live" clId="Web-{80CEFBF9-D33C-FC36-03C9-A03937F17D14}" dt="2025-06-07T11:23:01.658" v="76"/>
          <ac:spMkLst>
            <pc:docMk/>
            <pc:sldMk cId="121742428" sldId="333"/>
            <ac:spMk id="7" creationId="{6BB72552-8842-9F7D-C571-B33D1B5D661D}"/>
          </ac:spMkLst>
        </pc:spChg>
        <pc:picChg chg="add del mod">
          <ac:chgData name="Houssem Lassoued" userId="b9b8e0ad6305353d" providerId="Windows Live" clId="Web-{80CEFBF9-D33C-FC36-03C9-A03937F17D14}" dt="2025-06-07T11:26:13.493" v="79"/>
          <ac:picMkLst>
            <pc:docMk/>
            <pc:sldMk cId="121742428" sldId="333"/>
            <ac:picMk id="2" creationId="{92D9E08D-357A-A790-C3B9-1EC4EB4EE50F}"/>
          </ac:picMkLst>
        </pc:picChg>
      </pc:sldChg>
      <pc:sldChg chg="del">
        <pc:chgData name="Houssem Lassoued" userId="b9b8e0ad6305353d" providerId="Windows Live" clId="Web-{80CEFBF9-D33C-FC36-03C9-A03937F17D14}" dt="2025-06-07T11:21:00.341" v="68"/>
        <pc:sldMkLst>
          <pc:docMk/>
          <pc:sldMk cId="2256821582" sldId="333"/>
        </pc:sldMkLst>
      </pc:sldChg>
    </pc:docChg>
  </pc:docChgLst>
  <pc:docChgLst>
    <pc:chgData name="Houssem Lassoued" userId="b9b8e0ad6305353d" providerId="Windows Live" clId="Web-{45203FE1-838D-9D6E-0882-BDC94564DD1E}"/>
    <pc:docChg chg="addSld modSld">
      <pc:chgData name="Houssem Lassoued" userId="b9b8e0ad6305353d" providerId="Windows Live" clId="Web-{45203FE1-838D-9D6E-0882-BDC94564DD1E}" dt="2025-05-16T04:25:26.290" v="206" actId="1076"/>
      <pc:docMkLst>
        <pc:docMk/>
      </pc:docMkLst>
      <pc:sldChg chg="modSp">
        <pc:chgData name="Houssem Lassoued" userId="b9b8e0ad6305353d" providerId="Windows Live" clId="Web-{45203FE1-838D-9D6E-0882-BDC94564DD1E}" dt="2025-05-16T02:31:03.452" v="111" actId="14100"/>
        <pc:sldMkLst>
          <pc:docMk/>
          <pc:sldMk cId="4252221328" sldId="290"/>
        </pc:sldMkLst>
        <pc:spChg chg="mod">
          <ac:chgData name="Houssem Lassoued" userId="b9b8e0ad6305353d" providerId="Windows Live" clId="Web-{45203FE1-838D-9D6E-0882-BDC94564DD1E}" dt="2025-05-16T02:06:34.229" v="27" actId="1076"/>
          <ac:spMkLst>
            <pc:docMk/>
            <pc:sldMk cId="4252221328" sldId="290"/>
            <ac:spMk id="5" creationId="{BD6C03F9-B172-FF8D-3204-7790930B12B1}"/>
          </ac:spMkLst>
        </pc:spChg>
        <pc:spChg chg="mod">
          <ac:chgData name="Houssem Lassoued" userId="b9b8e0ad6305353d" providerId="Windows Live" clId="Web-{45203FE1-838D-9D6E-0882-BDC94564DD1E}" dt="2025-05-16T02:31:03.452" v="111" actId="14100"/>
          <ac:spMkLst>
            <pc:docMk/>
            <pc:sldMk cId="4252221328" sldId="290"/>
            <ac:spMk id="17" creationId="{442F33ED-2484-C509-510B-DAF6334142AD}"/>
          </ac:spMkLst>
        </pc:spChg>
      </pc:sldChg>
      <pc:sldChg chg="modSp">
        <pc:chgData name="Houssem Lassoued" userId="b9b8e0ad6305353d" providerId="Windows Live" clId="Web-{45203FE1-838D-9D6E-0882-BDC94564DD1E}" dt="2025-05-16T02:06:34.354" v="28" actId="1076"/>
        <pc:sldMkLst>
          <pc:docMk/>
          <pc:sldMk cId="692618053" sldId="291"/>
        </pc:sldMkLst>
        <pc:spChg chg="mod">
          <ac:chgData name="Houssem Lassoued" userId="b9b8e0ad6305353d" providerId="Windows Live" clId="Web-{45203FE1-838D-9D6E-0882-BDC94564DD1E}" dt="2025-05-16T02:06:34.354" v="28" actId="1076"/>
          <ac:spMkLst>
            <pc:docMk/>
            <pc:sldMk cId="692618053" sldId="291"/>
            <ac:spMk id="5" creationId="{F506CE3A-3F36-645D-4256-C2992A4CA904}"/>
          </ac:spMkLst>
        </pc:spChg>
      </pc:sldChg>
      <pc:sldChg chg="modSp">
        <pc:chgData name="Houssem Lassoued" userId="b9b8e0ad6305353d" providerId="Windows Live" clId="Web-{45203FE1-838D-9D6E-0882-BDC94564DD1E}" dt="2025-05-16T02:06:34.463" v="29" actId="1076"/>
        <pc:sldMkLst>
          <pc:docMk/>
          <pc:sldMk cId="3944834670" sldId="292"/>
        </pc:sldMkLst>
        <pc:spChg chg="mod">
          <ac:chgData name="Houssem Lassoued" userId="b9b8e0ad6305353d" providerId="Windows Live" clId="Web-{45203FE1-838D-9D6E-0882-BDC94564DD1E}" dt="2025-05-16T02:06:34.463" v="29" actId="1076"/>
          <ac:spMkLst>
            <pc:docMk/>
            <pc:sldMk cId="3944834670" sldId="292"/>
            <ac:spMk id="5" creationId="{13551B4F-B0E3-2B3B-096E-42AA6B8C0E76}"/>
          </ac:spMkLst>
        </pc:spChg>
      </pc:sldChg>
      <pc:sldChg chg="addSp delSp modSp add replId">
        <pc:chgData name="Houssem Lassoued" userId="b9b8e0ad6305353d" providerId="Windows Live" clId="Web-{45203FE1-838D-9D6E-0882-BDC94564DD1E}" dt="2025-05-16T02:35:49.524" v="126" actId="1076"/>
        <pc:sldMkLst>
          <pc:docMk/>
          <pc:sldMk cId="1803456198" sldId="293"/>
        </pc:sldMkLst>
        <pc:spChg chg="mod">
          <ac:chgData name="Houssem Lassoued" userId="b9b8e0ad6305353d" providerId="Windows Live" clId="Web-{45203FE1-838D-9D6E-0882-BDC94564DD1E}" dt="2025-05-16T02:07:26.824" v="34" actId="14100"/>
          <ac:spMkLst>
            <pc:docMk/>
            <pc:sldMk cId="1803456198" sldId="293"/>
            <ac:spMk id="5" creationId="{2D47C1DD-AA0B-0DEF-9B87-72835819D6AA}"/>
          </ac:spMkLst>
        </pc:spChg>
        <pc:spChg chg="mod">
          <ac:chgData name="Houssem Lassoued" userId="b9b8e0ad6305353d" providerId="Windows Live" clId="Web-{45203FE1-838D-9D6E-0882-BDC94564DD1E}" dt="2025-05-16T02:34:51.913" v="119" actId="1076"/>
          <ac:spMkLst>
            <pc:docMk/>
            <pc:sldMk cId="1803456198" sldId="293"/>
            <ac:spMk id="17" creationId="{516D62AF-0E8E-F129-258E-ADF382E07B6B}"/>
          </ac:spMkLst>
        </pc:spChg>
        <pc:graphicFrameChg chg="mod modGraphic">
          <ac:chgData name="Houssem Lassoued" userId="b9b8e0ad6305353d" providerId="Windows Live" clId="Web-{45203FE1-838D-9D6E-0882-BDC94564DD1E}" dt="2025-05-16T02:34:51.882" v="118" actId="1076"/>
          <ac:graphicFrameMkLst>
            <pc:docMk/>
            <pc:sldMk cId="1803456198" sldId="293"/>
            <ac:graphicFrameMk id="16" creationId="{6EB95938-D86B-CAA7-FF7F-866664939513}"/>
          </ac:graphicFrameMkLst>
        </pc:graphicFrameChg>
        <pc:picChg chg="add mod">
          <ac:chgData name="Houssem Lassoued" userId="b9b8e0ad6305353d" providerId="Windows Live" clId="Web-{45203FE1-838D-9D6E-0882-BDC94564DD1E}" dt="2025-05-16T02:35:49.524" v="126" actId="1076"/>
          <ac:picMkLst>
            <pc:docMk/>
            <pc:sldMk cId="1803456198" sldId="293"/>
            <ac:picMk id="2" creationId="{45975F7C-92D6-CB3B-3F01-709D828665AE}"/>
          </ac:picMkLst>
        </pc:picChg>
        <pc:picChg chg="add mod">
          <ac:chgData name="Houssem Lassoued" userId="b9b8e0ad6305353d" providerId="Windows Live" clId="Web-{45203FE1-838D-9D6E-0882-BDC94564DD1E}" dt="2025-05-16T02:35:00.069" v="122" actId="1076"/>
          <ac:picMkLst>
            <pc:docMk/>
            <pc:sldMk cId="1803456198" sldId="293"/>
            <ac:picMk id="3" creationId="{7832629B-AD6F-75D7-44D8-E4075625F575}"/>
          </ac:picMkLst>
        </pc:picChg>
        <pc:picChg chg="del">
          <ac:chgData name="Houssem Lassoued" userId="b9b8e0ad6305353d" providerId="Windows Live" clId="Web-{45203FE1-838D-9D6E-0882-BDC94564DD1E}" dt="2025-05-16T02:07:32.746" v="35"/>
          <ac:picMkLst>
            <pc:docMk/>
            <pc:sldMk cId="1803456198" sldId="293"/>
            <ac:picMk id="13" creationId="{6657A761-D6C4-67C2-5765-32A3C4C43818}"/>
          </ac:picMkLst>
        </pc:picChg>
        <pc:picChg chg="del">
          <ac:chgData name="Houssem Lassoued" userId="b9b8e0ad6305353d" providerId="Windows Live" clId="Web-{45203FE1-838D-9D6E-0882-BDC94564DD1E}" dt="2025-05-16T02:07:41.231" v="36"/>
          <ac:picMkLst>
            <pc:docMk/>
            <pc:sldMk cId="1803456198" sldId="293"/>
            <ac:picMk id="15" creationId="{95958693-8335-AE3E-782B-33FA81EDBA83}"/>
          </ac:picMkLst>
        </pc:picChg>
      </pc:sldChg>
      <pc:sldChg chg="addSp delSp modSp add replId">
        <pc:chgData name="Houssem Lassoued" userId="b9b8e0ad6305353d" providerId="Windows Live" clId="Web-{45203FE1-838D-9D6E-0882-BDC94564DD1E}" dt="2025-05-16T03:37:03.286" v="197" actId="14100"/>
        <pc:sldMkLst>
          <pc:docMk/>
          <pc:sldMk cId="2037085273" sldId="294"/>
        </pc:sldMkLst>
        <pc:spChg chg="mod">
          <ac:chgData name="Houssem Lassoued" userId="b9b8e0ad6305353d" providerId="Windows Live" clId="Web-{45203FE1-838D-9D6E-0882-BDC94564DD1E}" dt="2025-05-16T02:57:44.536" v="143" actId="1076"/>
          <ac:spMkLst>
            <pc:docMk/>
            <pc:sldMk cId="2037085273" sldId="294"/>
            <ac:spMk id="5" creationId="{4CDFE5A6-568E-85A7-5727-620883009822}"/>
          </ac:spMkLst>
        </pc:spChg>
        <pc:picChg chg="del">
          <ac:chgData name="Houssem Lassoued" userId="b9b8e0ad6305353d" providerId="Windows Live" clId="Web-{45203FE1-838D-9D6E-0882-BDC94564DD1E}" dt="2025-05-16T02:54:15.796" v="128"/>
          <ac:picMkLst>
            <pc:docMk/>
            <pc:sldMk cId="2037085273" sldId="294"/>
            <ac:picMk id="2" creationId="{C3124E71-21F1-1931-D6C2-5FFD97233B39}"/>
          </ac:picMkLst>
        </pc:picChg>
        <pc:picChg chg="add mod">
          <ac:chgData name="Houssem Lassoued" userId="b9b8e0ad6305353d" providerId="Windows Live" clId="Web-{45203FE1-838D-9D6E-0882-BDC94564DD1E}" dt="2025-05-16T03:37:03.286" v="197" actId="14100"/>
          <ac:picMkLst>
            <pc:docMk/>
            <pc:sldMk cId="2037085273" sldId="294"/>
            <ac:picMk id="3" creationId="{A001E00C-AEED-BA31-CE87-1DD15E07C47F}"/>
          </ac:picMkLst>
        </pc:picChg>
        <pc:picChg chg="add del mod">
          <ac:chgData name="Houssem Lassoued" userId="b9b8e0ad6305353d" providerId="Windows Live" clId="Web-{45203FE1-838D-9D6E-0882-BDC94564DD1E}" dt="2025-05-16T03:25:21.701" v="151"/>
          <ac:picMkLst>
            <pc:docMk/>
            <pc:sldMk cId="2037085273" sldId="294"/>
            <ac:picMk id="4" creationId="{2048316A-39F5-A2C2-DF09-5EB459D0346C}"/>
          </ac:picMkLst>
        </pc:picChg>
        <pc:picChg chg="add mod">
          <ac:chgData name="Houssem Lassoued" userId="b9b8e0ad6305353d" providerId="Windows Live" clId="Web-{45203FE1-838D-9D6E-0882-BDC94564DD1E}" dt="2025-05-16T03:34:27.781" v="196" actId="1076"/>
          <ac:picMkLst>
            <pc:docMk/>
            <pc:sldMk cId="2037085273" sldId="294"/>
            <ac:picMk id="6" creationId="{F311458B-39E4-008C-8A27-BE77831435E6}"/>
          </ac:picMkLst>
        </pc:picChg>
        <pc:picChg chg="add mod">
          <ac:chgData name="Houssem Lassoued" userId="b9b8e0ad6305353d" providerId="Windows Live" clId="Web-{45203FE1-838D-9D6E-0882-BDC94564DD1E}" dt="2025-05-16T03:33:18.045" v="186" actId="1076"/>
          <ac:picMkLst>
            <pc:docMk/>
            <pc:sldMk cId="2037085273" sldId="294"/>
            <ac:picMk id="10" creationId="{0188DE10-AEE9-E833-468B-786E3DA3B24F}"/>
          </ac:picMkLst>
        </pc:picChg>
        <pc:picChg chg="del">
          <ac:chgData name="Houssem Lassoued" userId="b9b8e0ad6305353d" providerId="Windows Live" clId="Web-{45203FE1-838D-9D6E-0882-BDC94564DD1E}" dt="2025-05-16T02:58:17.928" v="144"/>
          <ac:picMkLst>
            <pc:docMk/>
            <pc:sldMk cId="2037085273" sldId="294"/>
            <ac:picMk id="23" creationId="{C0AB3D46-A247-C46F-B286-EA0E5EEA642E}"/>
          </ac:picMkLst>
        </pc:picChg>
        <pc:picChg chg="del">
          <ac:chgData name="Houssem Lassoued" userId="b9b8e0ad6305353d" providerId="Windows Live" clId="Web-{45203FE1-838D-9D6E-0882-BDC94564DD1E}" dt="2025-05-16T02:58:27.288" v="145"/>
          <ac:picMkLst>
            <pc:docMk/>
            <pc:sldMk cId="2037085273" sldId="294"/>
            <ac:picMk id="24" creationId="{246271EB-4030-E80D-5A42-2593A32D42B6}"/>
          </ac:picMkLst>
        </pc:picChg>
      </pc:sldChg>
      <pc:sldChg chg="addSp delSp modSp add replId">
        <pc:chgData name="Houssem Lassoued" userId="b9b8e0ad6305353d" providerId="Windows Live" clId="Web-{45203FE1-838D-9D6E-0882-BDC94564DD1E}" dt="2025-05-16T04:25:26.290" v="206" actId="1076"/>
        <pc:sldMkLst>
          <pc:docMk/>
          <pc:sldMk cId="1708921666" sldId="295"/>
        </pc:sldMkLst>
        <pc:spChg chg="mod">
          <ac:chgData name="Houssem Lassoued" userId="b9b8e0ad6305353d" providerId="Windows Live" clId="Web-{45203FE1-838D-9D6E-0882-BDC94564DD1E}" dt="2025-05-16T04:03:27.171" v="200" actId="20577"/>
          <ac:spMkLst>
            <pc:docMk/>
            <pc:sldMk cId="1708921666" sldId="295"/>
            <ac:spMk id="5" creationId="{F2653C12-FC51-DAF9-696A-F2D3DA6C87C8}"/>
          </ac:spMkLst>
        </pc:spChg>
        <pc:picChg chg="del">
          <ac:chgData name="Houssem Lassoued" userId="b9b8e0ad6305353d" providerId="Windows Live" clId="Web-{45203FE1-838D-9D6E-0882-BDC94564DD1E}" dt="2025-05-16T04:04:15.469" v="202"/>
          <ac:picMkLst>
            <pc:docMk/>
            <pc:sldMk cId="1708921666" sldId="295"/>
            <ac:picMk id="2" creationId="{E5F2CC5F-4075-3C0E-2C0F-22F9B691751A}"/>
          </ac:picMkLst>
        </pc:picChg>
        <pc:picChg chg="add mod">
          <ac:chgData name="Houssem Lassoued" userId="b9b8e0ad6305353d" providerId="Windows Live" clId="Web-{45203FE1-838D-9D6E-0882-BDC94564DD1E}" dt="2025-05-16T04:25:26.290" v="206" actId="1076"/>
          <ac:picMkLst>
            <pc:docMk/>
            <pc:sldMk cId="1708921666" sldId="295"/>
            <ac:picMk id="3" creationId="{5C29B3D1-7DEB-9ACA-1646-8BBBD65A682C}"/>
          </ac:picMkLst>
        </pc:picChg>
        <pc:picChg chg="del">
          <ac:chgData name="Houssem Lassoued" userId="b9b8e0ad6305353d" providerId="Windows Live" clId="Web-{45203FE1-838D-9D6E-0882-BDC94564DD1E}" dt="2025-05-16T04:04:10.922" v="201"/>
          <ac:picMkLst>
            <pc:docMk/>
            <pc:sldMk cId="1708921666" sldId="295"/>
            <ac:picMk id="4" creationId="{597B8E5F-BC5E-9207-1861-D8243A4C5EED}"/>
          </ac:picMkLst>
        </pc:picChg>
      </pc:sldChg>
    </pc:docChg>
  </pc:docChgLst>
  <pc:docChgLst>
    <pc:chgData name="Houssem Lassoued" userId="b9b8e0ad6305353d" providerId="Windows Live" clId="Web-{7151BF35-301C-CD70-8055-B320643790E0}"/>
    <pc:docChg chg="addSld modSld">
      <pc:chgData name="Houssem Lassoued" userId="b9b8e0ad6305353d" providerId="Windows Live" clId="Web-{7151BF35-301C-CD70-8055-B320643790E0}" dt="2025-05-18T12:26:53.642" v="1138" actId="14100"/>
      <pc:docMkLst>
        <pc:docMk/>
      </pc:docMkLst>
      <pc:sldChg chg="addSp delSp modSp add replId">
        <pc:chgData name="Houssem Lassoued" userId="b9b8e0ad6305353d" providerId="Windows Live" clId="Web-{7151BF35-301C-CD70-8055-B320643790E0}" dt="2025-05-18T11:26:28.727" v="1095" actId="20577"/>
        <pc:sldMkLst>
          <pc:docMk/>
          <pc:sldMk cId="3147601915" sldId="312"/>
        </pc:sldMkLst>
        <pc:spChg chg="mod">
          <ac:chgData name="Houssem Lassoued" userId="b9b8e0ad6305353d" providerId="Windows Live" clId="Web-{7151BF35-301C-CD70-8055-B320643790E0}" dt="2025-05-18T11:26:28.727" v="1095" actId="20577"/>
          <ac:spMkLst>
            <pc:docMk/>
            <pc:sldMk cId="3147601915" sldId="312"/>
            <ac:spMk id="4" creationId="{3C5AEB76-4392-A031-B1DC-3E1EABA496F2}"/>
          </ac:spMkLst>
        </pc:spChg>
        <pc:graphicFrameChg chg="del mod modGraphic">
          <ac:chgData name="Houssem Lassoued" userId="b9b8e0ad6305353d" providerId="Windows Live" clId="Web-{7151BF35-301C-CD70-8055-B320643790E0}" dt="2025-05-18T10:46:58.575" v="6"/>
          <ac:graphicFrameMkLst>
            <pc:docMk/>
            <pc:sldMk cId="3147601915" sldId="312"/>
            <ac:graphicFrameMk id="2" creationId="{5E92BE82-590F-A61A-6A0A-7BE908CFE55B}"/>
          </ac:graphicFrameMkLst>
        </pc:graphicFrameChg>
        <pc:graphicFrameChg chg="add mod modGraphic">
          <ac:chgData name="Houssem Lassoued" userId="b9b8e0ad6305353d" providerId="Windows Live" clId="Web-{7151BF35-301C-CD70-8055-B320643790E0}" dt="2025-05-18T11:25:25.178" v="1086"/>
          <ac:graphicFrameMkLst>
            <pc:docMk/>
            <pc:sldMk cId="3147601915" sldId="312"/>
            <ac:graphicFrameMk id="3" creationId="{E573E3A2-32E4-245E-266E-C4241225524E}"/>
          </ac:graphicFrameMkLst>
        </pc:graphicFrameChg>
      </pc:sldChg>
      <pc:sldChg chg="addSp delSp modSp add replId">
        <pc:chgData name="Houssem Lassoued" userId="b9b8e0ad6305353d" providerId="Windows Live" clId="Web-{7151BF35-301C-CD70-8055-B320643790E0}" dt="2025-05-18T12:26:53.642" v="1138" actId="14100"/>
        <pc:sldMkLst>
          <pc:docMk/>
          <pc:sldMk cId="895228139" sldId="313"/>
        </pc:sldMkLst>
        <pc:spChg chg="del">
          <ac:chgData name="Houssem Lassoued" userId="b9b8e0ad6305353d" providerId="Windows Live" clId="Web-{7151BF35-301C-CD70-8055-B320643790E0}" dt="2025-05-18T11:29:04.654" v="1099"/>
          <ac:spMkLst>
            <pc:docMk/>
            <pc:sldMk cId="895228139" sldId="313"/>
            <ac:spMk id="4" creationId="{EA1B4672-8825-07B3-5ADC-B2F2628CD709}"/>
          </ac:spMkLst>
        </pc:spChg>
        <pc:spChg chg="mod">
          <ac:chgData name="Houssem Lassoued" userId="b9b8e0ad6305353d" providerId="Windows Live" clId="Web-{7151BF35-301C-CD70-8055-B320643790E0}" dt="2025-05-18T11:30:14.422" v="1126" actId="20577"/>
          <ac:spMkLst>
            <pc:docMk/>
            <pc:sldMk cId="895228139" sldId="313"/>
            <ac:spMk id="12" creationId="{8045888B-754D-5DC4-9162-E1813BBBFDE4}"/>
          </ac:spMkLst>
        </pc:spChg>
        <pc:graphicFrameChg chg="del">
          <ac:chgData name="Houssem Lassoued" userId="b9b8e0ad6305353d" providerId="Windows Live" clId="Web-{7151BF35-301C-CD70-8055-B320643790E0}" dt="2025-05-18T11:29:04.654" v="1100"/>
          <ac:graphicFrameMkLst>
            <pc:docMk/>
            <pc:sldMk cId="895228139" sldId="313"/>
            <ac:graphicFrameMk id="3" creationId="{23730904-CE7A-542F-7C15-F18A7392EF12}"/>
          </ac:graphicFrameMkLst>
        </pc:graphicFrameChg>
        <pc:picChg chg="add mod">
          <ac:chgData name="Houssem Lassoued" userId="b9b8e0ad6305353d" providerId="Windows Live" clId="Web-{7151BF35-301C-CD70-8055-B320643790E0}" dt="2025-05-18T12:26:53.642" v="1138" actId="14100"/>
          <ac:picMkLst>
            <pc:docMk/>
            <pc:sldMk cId="895228139" sldId="313"/>
            <ac:picMk id="2" creationId="{88072CFF-C13A-45E5-7CC3-BA510EEC8DCB}"/>
          </ac:picMkLst>
        </pc:picChg>
        <pc:picChg chg="del">
          <ac:chgData name="Houssem Lassoued" userId="b9b8e0ad6305353d" providerId="Windows Live" clId="Web-{7151BF35-301C-CD70-8055-B320643790E0}" dt="2025-05-18T11:29:04.654" v="1098"/>
          <ac:picMkLst>
            <pc:docMk/>
            <pc:sldMk cId="895228139" sldId="313"/>
            <ac:picMk id="2" creationId="{F47B684A-3579-D878-28B7-60063E1FED74}"/>
          </ac:picMkLst>
        </pc:picChg>
        <pc:picChg chg="add mod">
          <ac:chgData name="Houssem Lassoued" userId="b9b8e0ad6305353d" providerId="Windows Live" clId="Web-{7151BF35-301C-CD70-8055-B320643790E0}" dt="2025-05-18T12:26:53.533" v="1137" actId="1076"/>
          <ac:picMkLst>
            <pc:docMk/>
            <pc:sldMk cId="895228139" sldId="313"/>
            <ac:picMk id="3" creationId="{BD68DAB9-04C5-24DA-FF6F-23EC849D87B4}"/>
          </ac:picMkLst>
        </pc:picChg>
        <pc:picChg chg="del">
          <ac:chgData name="Houssem Lassoued" userId="b9b8e0ad6305353d" providerId="Windows Live" clId="Web-{7151BF35-301C-CD70-8055-B320643790E0}" dt="2025-05-18T11:29:04.654" v="1097"/>
          <ac:picMkLst>
            <pc:docMk/>
            <pc:sldMk cId="895228139" sldId="313"/>
            <ac:picMk id="6" creationId="{80AB9ACB-08C0-A529-DE5B-487860A91CD3}"/>
          </ac:picMkLst>
        </pc:picChg>
      </pc:sldChg>
    </pc:docChg>
  </pc:docChgLst>
  <pc:docChgLst>
    <pc:chgData name="Houssem Lassoued" userId="b9b8e0ad6305353d" providerId="Windows Live" clId="Web-{766DC203-C2DB-3825-4110-9DAFDFADE051}"/>
    <pc:docChg chg="addSld modSld">
      <pc:chgData name="Houssem Lassoued" userId="b9b8e0ad6305353d" providerId="Windows Live" clId="Web-{766DC203-C2DB-3825-4110-9DAFDFADE051}" dt="2025-05-17T05:57:54.112" v="19" actId="14100"/>
      <pc:docMkLst>
        <pc:docMk/>
      </pc:docMkLst>
      <pc:sldChg chg="modSp">
        <pc:chgData name="Houssem Lassoued" userId="b9b8e0ad6305353d" providerId="Windows Live" clId="Web-{766DC203-C2DB-3825-4110-9DAFDFADE051}" dt="2025-05-17T04:45:59.152" v="3" actId="14100"/>
        <pc:sldMkLst>
          <pc:docMk/>
          <pc:sldMk cId="866323652" sldId="299"/>
        </pc:sldMkLst>
        <pc:picChg chg="mod">
          <ac:chgData name="Houssem Lassoued" userId="b9b8e0ad6305353d" providerId="Windows Live" clId="Web-{766DC203-C2DB-3825-4110-9DAFDFADE051}" dt="2025-05-17T04:45:59.152" v="3" actId="14100"/>
          <ac:picMkLst>
            <pc:docMk/>
            <pc:sldMk cId="866323652" sldId="299"/>
            <ac:picMk id="5" creationId="{CE158BE9-F511-3CF3-1FD0-76B6920A2888}"/>
          </ac:picMkLst>
        </pc:picChg>
      </pc:sldChg>
      <pc:sldChg chg="addSp delSp modSp">
        <pc:chgData name="Houssem Lassoued" userId="b9b8e0ad6305353d" providerId="Windows Live" clId="Web-{766DC203-C2DB-3825-4110-9DAFDFADE051}" dt="2025-05-17T04:50:21.912" v="12" actId="1076"/>
        <pc:sldMkLst>
          <pc:docMk/>
          <pc:sldMk cId="3073436811" sldId="301"/>
        </pc:sldMkLst>
        <pc:picChg chg="del">
          <ac:chgData name="Houssem Lassoued" userId="b9b8e0ad6305353d" providerId="Windows Live" clId="Web-{766DC203-C2DB-3825-4110-9DAFDFADE051}" dt="2025-05-17T04:49:35.004" v="7"/>
          <ac:picMkLst>
            <pc:docMk/>
            <pc:sldMk cId="3073436811" sldId="301"/>
            <ac:picMk id="5" creationId="{1AA016DE-8CFC-FF7F-93DB-AA3918AA3AA0}"/>
          </ac:picMkLst>
        </pc:picChg>
        <pc:picChg chg="add mod">
          <ac:chgData name="Houssem Lassoued" userId="b9b8e0ad6305353d" providerId="Windows Live" clId="Web-{766DC203-C2DB-3825-4110-9DAFDFADE051}" dt="2025-05-17T04:50:21.912" v="12" actId="1076"/>
          <ac:picMkLst>
            <pc:docMk/>
            <pc:sldMk cId="3073436811" sldId="301"/>
            <ac:picMk id="6" creationId="{7CD15FB4-61E4-08F4-4DC4-1FD835296F00}"/>
          </ac:picMkLst>
        </pc:picChg>
      </pc:sldChg>
      <pc:sldChg chg="addSp delSp modSp add replId">
        <pc:chgData name="Houssem Lassoued" userId="b9b8e0ad6305353d" providerId="Windows Live" clId="Web-{766DC203-C2DB-3825-4110-9DAFDFADE051}" dt="2025-05-17T05:57:54.112" v="19" actId="14100"/>
        <pc:sldMkLst>
          <pc:docMk/>
          <pc:sldMk cId="1292571021" sldId="303"/>
        </pc:sldMkLst>
        <pc:spChg chg="mod">
          <ac:chgData name="Houssem Lassoued" userId="b9b8e0ad6305353d" providerId="Windows Live" clId="Web-{766DC203-C2DB-3825-4110-9DAFDFADE051}" dt="2025-05-17T04:47:07.499" v="6" actId="20577"/>
          <ac:spMkLst>
            <pc:docMk/>
            <pc:sldMk cId="1292571021" sldId="303"/>
            <ac:spMk id="12" creationId="{7E7BAF43-9578-C47E-FA6B-808D350C2255}"/>
          </ac:spMkLst>
        </pc:spChg>
        <pc:picChg chg="add mod">
          <ac:chgData name="Houssem Lassoued" userId="b9b8e0ad6305353d" providerId="Windows Live" clId="Web-{766DC203-C2DB-3825-4110-9DAFDFADE051}" dt="2025-05-17T05:57:54.112" v="19" actId="14100"/>
          <ac:picMkLst>
            <pc:docMk/>
            <pc:sldMk cId="1292571021" sldId="303"/>
            <ac:picMk id="3" creationId="{C08382BB-AE64-3F7F-29A4-DD96173335B5}"/>
          </ac:picMkLst>
        </pc:picChg>
        <pc:picChg chg="del">
          <ac:chgData name="Houssem Lassoued" userId="b9b8e0ad6305353d" providerId="Windows Live" clId="Web-{766DC203-C2DB-3825-4110-9DAFDFADE051}" dt="2025-05-17T05:57:47.096" v="18"/>
          <ac:picMkLst>
            <pc:docMk/>
            <pc:sldMk cId="1292571021" sldId="303"/>
            <ac:picMk id="5" creationId="{7FBA3749-84DE-FC76-5634-302970318F88}"/>
          </ac:picMkLst>
        </pc:picChg>
      </pc:sldChg>
    </pc:docChg>
  </pc:docChgLst>
  <pc:docChgLst>
    <pc:chgData name="Houssem Lassoued" userId="b9b8e0ad6305353d" providerId="Windows Live" clId="Web-{BBA01F94-6952-78B8-121B-07AEDFAB9543}"/>
    <pc:docChg chg="modSld">
      <pc:chgData name="Houssem Lassoued" userId="b9b8e0ad6305353d" providerId="Windows Live" clId="Web-{BBA01F94-6952-78B8-121B-07AEDFAB9543}" dt="2025-05-16T21:39:57.400" v="50"/>
      <pc:docMkLst>
        <pc:docMk/>
      </pc:docMkLst>
      <pc:sldChg chg="addSp delSp modSp">
        <pc:chgData name="Houssem Lassoued" userId="b9b8e0ad6305353d" providerId="Windows Live" clId="Web-{BBA01F94-6952-78B8-121B-07AEDFAB9543}" dt="2025-05-16T21:39:57.400" v="50"/>
        <pc:sldMkLst>
          <pc:docMk/>
          <pc:sldMk cId="1516565811" sldId="297"/>
        </pc:sldMkLst>
        <pc:spChg chg="mod">
          <ac:chgData name="Houssem Lassoued" userId="b9b8e0ad6305353d" providerId="Windows Live" clId="Web-{BBA01F94-6952-78B8-121B-07AEDFAB9543}" dt="2025-05-16T21:34:47.234" v="44" actId="14100"/>
          <ac:spMkLst>
            <pc:docMk/>
            <pc:sldMk cId="1516565811" sldId="297"/>
            <ac:spMk id="4" creationId="{18813619-F3DE-608C-4EE0-690CFF0D785A}"/>
          </ac:spMkLst>
        </pc:spChg>
        <pc:spChg chg="add">
          <ac:chgData name="Houssem Lassoued" userId="b9b8e0ad6305353d" providerId="Windows Live" clId="Web-{BBA01F94-6952-78B8-121B-07AEDFAB9543}" dt="2025-05-16T21:37:31.536" v="45"/>
          <ac:spMkLst>
            <pc:docMk/>
            <pc:sldMk cId="1516565811" sldId="297"/>
            <ac:spMk id="12" creationId="{886F0E2B-EDCA-B75F-32FF-5F511F4F7478}"/>
          </ac:spMkLst>
        </pc:spChg>
        <pc:spChg chg="add">
          <ac:chgData name="Houssem Lassoued" userId="b9b8e0ad6305353d" providerId="Windows Live" clId="Web-{BBA01F94-6952-78B8-121B-07AEDFAB9543}" dt="2025-05-16T21:38:01.459" v="46"/>
          <ac:spMkLst>
            <pc:docMk/>
            <pc:sldMk cId="1516565811" sldId="297"/>
            <ac:spMk id="14" creationId="{17AEE46B-B0C4-1110-8F4E-ACD07278136E}"/>
          </ac:spMkLst>
        </pc:spChg>
        <pc:spChg chg="add del mod">
          <ac:chgData name="Houssem Lassoued" userId="b9b8e0ad6305353d" providerId="Windows Live" clId="Web-{BBA01F94-6952-78B8-121B-07AEDFAB9543}" dt="2025-05-16T21:39:57.400" v="50"/>
          <ac:spMkLst>
            <pc:docMk/>
            <pc:sldMk cId="1516565811" sldId="297"/>
            <ac:spMk id="15" creationId="{356B8064-9137-F055-6DA6-72EACE293842}"/>
          </ac:spMkLst>
        </pc:spChg>
        <pc:graphicFrameChg chg="mod modGraphic">
          <ac:chgData name="Houssem Lassoued" userId="b9b8e0ad6305353d" providerId="Windows Live" clId="Web-{BBA01F94-6952-78B8-121B-07AEDFAB9543}" dt="2025-05-16T21:34:29.655" v="40" actId="1076"/>
          <ac:graphicFrameMkLst>
            <pc:docMk/>
            <pc:sldMk cId="1516565811" sldId="297"/>
            <ac:graphicFrameMk id="3" creationId="{BDB96265-B877-7E27-EB69-8148F89E0C43}"/>
          </ac:graphicFrameMkLst>
        </pc:graphicFrameChg>
        <pc:picChg chg="del">
          <ac:chgData name="Houssem Lassoued" userId="b9b8e0ad6305353d" providerId="Windows Live" clId="Web-{BBA01F94-6952-78B8-121B-07AEDFAB9543}" dt="2025-05-16T21:19:14.595" v="0"/>
          <ac:picMkLst>
            <pc:docMk/>
            <pc:sldMk cId="1516565811" sldId="297"/>
            <ac:picMk id="2" creationId="{156C7803-2243-CAE6-C3B9-05B560282C33}"/>
          </ac:picMkLst>
        </pc:picChg>
        <pc:picChg chg="add mod">
          <ac:chgData name="Houssem Lassoued" userId="b9b8e0ad6305353d" providerId="Windows Live" clId="Web-{BBA01F94-6952-78B8-121B-07AEDFAB9543}" dt="2025-05-16T21:34:14.842" v="33" actId="1076"/>
          <ac:picMkLst>
            <pc:docMk/>
            <pc:sldMk cId="1516565811" sldId="297"/>
            <ac:picMk id="5" creationId="{6E6EFEFE-1140-1721-1FD0-C5A45128CBA3}"/>
          </ac:picMkLst>
        </pc:picChg>
        <pc:picChg chg="add mod">
          <ac:chgData name="Houssem Lassoued" userId="b9b8e0ad6305353d" providerId="Windows Live" clId="Web-{BBA01F94-6952-78B8-121B-07AEDFAB9543}" dt="2025-05-16T21:38:31.913" v="47" actId="1076"/>
          <ac:picMkLst>
            <pc:docMk/>
            <pc:sldMk cId="1516565811" sldId="297"/>
            <ac:picMk id="6" creationId="{DF7CD623-4A23-C3B8-0CB2-DA8F6EEE0929}"/>
          </ac:picMkLst>
        </pc:picChg>
      </pc:sldChg>
    </pc:docChg>
  </pc:docChgLst>
  <pc:docChgLst>
    <pc:chgData name="Houssem Lassoued" userId="b9b8e0ad6305353d" providerId="Windows Live" clId="Web-{A71EA2EB-F4B1-42E1-8C97-89B1FC6F40BC}"/>
    <pc:docChg chg="modSld">
      <pc:chgData name="Houssem Lassoued" userId="b9b8e0ad6305353d" providerId="Windows Live" clId="Web-{A71EA2EB-F4B1-42E1-8C97-89B1FC6F40BC}" dt="2025-05-14T07:28:16.847" v="336" actId="1076"/>
      <pc:docMkLst>
        <pc:docMk/>
      </pc:docMkLst>
      <pc:sldChg chg="addSp delSp modSp">
        <pc:chgData name="Houssem Lassoued" userId="b9b8e0ad6305353d" providerId="Windows Live" clId="Web-{A71EA2EB-F4B1-42E1-8C97-89B1FC6F40BC}" dt="2025-05-14T07:03:43.661" v="332" actId="14100"/>
        <pc:sldMkLst>
          <pc:docMk/>
          <pc:sldMk cId="1958030530" sldId="262"/>
        </pc:sldMkLst>
        <pc:spChg chg="add del">
          <ac:chgData name="Houssem Lassoued" userId="b9b8e0ad6305353d" providerId="Windows Live" clId="Web-{A71EA2EB-F4B1-42E1-8C97-89B1FC6F40BC}" dt="2025-05-14T06:55:58.850" v="308"/>
          <ac:spMkLst>
            <pc:docMk/>
            <pc:sldMk cId="1958030530" sldId="262"/>
            <ac:spMk id="12" creationId="{D92CA540-CDAD-E050-F82B-C13F76A359FC}"/>
          </ac:spMkLst>
        </pc:spChg>
        <pc:spChg chg="add mod">
          <ac:chgData name="Houssem Lassoued" userId="b9b8e0ad6305353d" providerId="Windows Live" clId="Web-{A71EA2EB-F4B1-42E1-8C97-89B1FC6F40BC}" dt="2025-05-14T06:59:36.248" v="322" actId="20577"/>
          <ac:spMkLst>
            <pc:docMk/>
            <pc:sldMk cId="1958030530" sldId="262"/>
            <ac:spMk id="13" creationId="{6CE64987-8F80-285F-401E-47FBA1E701EA}"/>
          </ac:spMkLst>
        </pc:spChg>
        <pc:spChg chg="add mod">
          <ac:chgData name="Houssem Lassoued" userId="b9b8e0ad6305353d" providerId="Windows Live" clId="Web-{A71EA2EB-F4B1-42E1-8C97-89B1FC6F40BC}" dt="2025-05-14T06:28:20.020" v="203" actId="20577"/>
          <ac:spMkLst>
            <pc:docMk/>
            <pc:sldMk cId="1958030530" sldId="262"/>
            <ac:spMk id="619" creationId="{298D30AC-2D23-B99B-B17D-A778C4A68C89}"/>
          </ac:spMkLst>
        </pc:spChg>
        <pc:spChg chg="add mod">
          <ac:chgData name="Houssem Lassoued" userId="b9b8e0ad6305353d" providerId="Windows Live" clId="Web-{A71EA2EB-F4B1-42E1-8C97-89B1FC6F40BC}" dt="2025-05-14T06:41:40.340" v="273" actId="20577"/>
          <ac:spMkLst>
            <pc:docMk/>
            <pc:sldMk cId="1958030530" sldId="262"/>
            <ac:spMk id="621" creationId="{76F11DB7-2C3D-70F2-BB65-517C3CAB2904}"/>
          </ac:spMkLst>
        </pc:spChg>
        <pc:spChg chg="add mod">
          <ac:chgData name="Houssem Lassoued" userId="b9b8e0ad6305353d" providerId="Windows Live" clId="Web-{A71EA2EB-F4B1-42E1-8C97-89B1FC6F40BC}" dt="2025-05-14T06:41:09.464" v="266" actId="20577"/>
          <ac:spMkLst>
            <pc:docMk/>
            <pc:sldMk cId="1958030530" sldId="262"/>
            <ac:spMk id="622" creationId="{302289CD-9247-3812-9997-D6A98995F4F3}"/>
          </ac:spMkLst>
        </pc:spChg>
        <pc:spChg chg="add mod">
          <ac:chgData name="Houssem Lassoued" userId="b9b8e0ad6305353d" providerId="Windows Live" clId="Web-{A71EA2EB-F4B1-42E1-8C97-89B1FC6F40BC}" dt="2025-05-14T06:28:14.801" v="202" actId="20577"/>
          <ac:spMkLst>
            <pc:docMk/>
            <pc:sldMk cId="1958030530" sldId="262"/>
            <ac:spMk id="623" creationId="{2FD082DC-AB23-C1EF-121F-0835E51DA5DE}"/>
          </ac:spMkLst>
        </pc:spChg>
        <pc:spChg chg="add mod">
          <ac:chgData name="Houssem Lassoued" userId="b9b8e0ad6305353d" providerId="Windows Live" clId="Web-{A71EA2EB-F4B1-42E1-8C97-89B1FC6F40BC}" dt="2025-05-14T06:31:24.260" v="216"/>
          <ac:spMkLst>
            <pc:docMk/>
            <pc:sldMk cId="1958030530" sldId="262"/>
            <ac:spMk id="624" creationId="{1D5B9A07-C533-7F37-238A-48E32BD8EE14}"/>
          </ac:spMkLst>
        </pc:spChg>
        <pc:spChg chg="add mod">
          <ac:chgData name="Houssem Lassoued" userId="b9b8e0ad6305353d" providerId="Windows Live" clId="Web-{A71EA2EB-F4B1-42E1-8C97-89B1FC6F40BC}" dt="2025-05-14T06:31:30.338" v="217"/>
          <ac:spMkLst>
            <pc:docMk/>
            <pc:sldMk cId="1958030530" sldId="262"/>
            <ac:spMk id="625" creationId="{426A54C7-2440-FE1F-8910-8F8723DA0434}"/>
          </ac:spMkLst>
        </pc:spChg>
        <pc:graphicFrameChg chg="add del mod modGraphic">
          <ac:chgData name="Houssem Lassoued" userId="b9b8e0ad6305353d" providerId="Windows Live" clId="Web-{A71EA2EB-F4B1-42E1-8C97-89B1FC6F40BC}" dt="2025-05-14T05:37:10.277" v="19"/>
          <ac:graphicFrameMkLst>
            <pc:docMk/>
            <pc:sldMk cId="1958030530" sldId="262"/>
            <ac:graphicFrameMk id="2" creationId="{6562361B-E503-ADC7-BB17-ADAC55FBCD68}"/>
          </ac:graphicFrameMkLst>
        </pc:graphicFrameChg>
        <pc:graphicFrameChg chg="add del mod modGraphic">
          <ac:chgData name="Houssem Lassoued" userId="b9b8e0ad6305353d" providerId="Windows Live" clId="Web-{A71EA2EB-F4B1-42E1-8C97-89B1FC6F40BC}" dt="2025-05-14T05:39:56.190" v="38"/>
          <ac:graphicFrameMkLst>
            <pc:docMk/>
            <pc:sldMk cId="1958030530" sldId="262"/>
            <ac:graphicFrameMk id="178" creationId="{CDE45DBD-6CBC-5FDA-42FB-E6A58C443578}"/>
          </ac:graphicFrameMkLst>
        </pc:graphicFrameChg>
        <pc:graphicFrameChg chg="add del mod modGraphic">
          <ac:chgData name="Houssem Lassoued" userId="b9b8e0ad6305353d" providerId="Windows Live" clId="Web-{A71EA2EB-F4B1-42E1-8C97-89B1FC6F40BC}" dt="2025-05-14T05:45:19.671" v="72"/>
          <ac:graphicFrameMkLst>
            <pc:docMk/>
            <pc:sldMk cId="1958030530" sldId="262"/>
            <ac:graphicFrameMk id="251" creationId="{CA3386B2-A898-2445-F2CB-DF9CB4A26DF7}"/>
          </ac:graphicFrameMkLst>
        </pc:graphicFrameChg>
        <pc:graphicFrameChg chg="add del mod modGraphic">
          <ac:chgData name="Houssem Lassoued" userId="b9b8e0ad6305353d" providerId="Windows Live" clId="Web-{A71EA2EB-F4B1-42E1-8C97-89B1FC6F40BC}" dt="2025-05-14T05:56:21.525" v="107"/>
          <ac:graphicFrameMkLst>
            <pc:docMk/>
            <pc:sldMk cId="1958030530" sldId="262"/>
            <ac:graphicFrameMk id="562" creationId="{50B06652-4B86-D130-14FE-D34B77A88E0B}"/>
          </ac:graphicFrameMkLst>
        </pc:graphicFrameChg>
        <pc:picChg chg="add del mod modCrop">
          <ac:chgData name="Houssem Lassoued" userId="b9b8e0ad6305353d" providerId="Windows Live" clId="Web-{A71EA2EB-F4B1-42E1-8C97-89B1FC6F40BC}" dt="2025-05-14T05:45:49.485" v="79"/>
          <ac:picMkLst>
            <pc:docMk/>
            <pc:sldMk cId="1958030530" sldId="262"/>
            <ac:picMk id="177" creationId="{13A1FC83-41DC-EDDA-0DF5-2CAE1F180E17}"/>
          </ac:picMkLst>
        </pc:picChg>
        <pc:picChg chg="add del mod">
          <ac:chgData name="Houssem Lassoued" userId="b9b8e0ad6305353d" providerId="Windows Live" clId="Web-{A71EA2EB-F4B1-42E1-8C97-89B1FC6F40BC}" dt="2025-05-14T05:48:11.318" v="84"/>
          <ac:picMkLst>
            <pc:docMk/>
            <pc:sldMk cId="1958030530" sldId="262"/>
            <ac:picMk id="558" creationId="{108A6E47-5852-625C-E972-74B3A54E7E68}"/>
          </ac:picMkLst>
        </pc:picChg>
        <pc:picChg chg="add del mod">
          <ac:chgData name="Houssem Lassoued" userId="b9b8e0ad6305353d" providerId="Windows Live" clId="Web-{A71EA2EB-F4B1-42E1-8C97-89B1FC6F40BC}" dt="2025-05-14T05:50:12.948" v="91"/>
          <ac:picMkLst>
            <pc:docMk/>
            <pc:sldMk cId="1958030530" sldId="262"/>
            <ac:picMk id="560" creationId="{F6B2F1D6-9C08-67C6-0B97-3898D8B5F0E6}"/>
          </ac:picMkLst>
        </pc:picChg>
        <pc:picChg chg="add mod">
          <ac:chgData name="Houssem Lassoued" userId="b9b8e0ad6305353d" providerId="Windows Live" clId="Web-{A71EA2EB-F4B1-42E1-8C97-89B1FC6F40BC}" dt="2025-05-14T06:34:44.781" v="234" actId="1076"/>
          <ac:picMkLst>
            <pc:docMk/>
            <pc:sldMk cId="1958030530" sldId="262"/>
            <ac:picMk id="561" creationId="{56FCA52D-B26A-EBA8-8ADF-C4DA96BD58E0}"/>
          </ac:picMkLst>
        </pc:picChg>
        <pc:picChg chg="add del mod">
          <ac:chgData name="Houssem Lassoued" userId="b9b8e0ad6305353d" providerId="Windows Live" clId="Web-{A71EA2EB-F4B1-42E1-8C97-89B1FC6F40BC}" dt="2025-05-14T05:58:29.873" v="121"/>
          <ac:picMkLst>
            <pc:docMk/>
            <pc:sldMk cId="1958030530" sldId="262"/>
            <ac:picMk id="620" creationId="{53127AB7-A3C5-B0AB-91C9-2C1EA1381D09}"/>
          </ac:picMkLst>
        </pc:picChg>
        <pc:cxnChg chg="add mod">
          <ac:chgData name="Houssem Lassoued" userId="b9b8e0ad6305353d" providerId="Windows Live" clId="Web-{A71EA2EB-F4B1-42E1-8C97-89B1FC6F40BC}" dt="2025-05-14T07:02:08.393" v="324" actId="14100"/>
          <ac:cxnSpMkLst>
            <pc:docMk/>
            <pc:sldMk cId="1958030530" sldId="262"/>
            <ac:cxnSpMk id="2" creationId="{FA91FD1A-23FB-FA70-02AE-933CDD07F2B9}"/>
          </ac:cxnSpMkLst>
        </pc:cxnChg>
        <pc:cxnChg chg="add mod">
          <ac:chgData name="Houssem Lassoued" userId="b9b8e0ad6305353d" providerId="Windows Live" clId="Web-{A71EA2EB-F4B1-42E1-8C97-89B1FC6F40BC}" dt="2025-05-14T06:51:42.311" v="306" actId="14100"/>
          <ac:cxnSpMkLst>
            <pc:docMk/>
            <pc:sldMk cId="1958030530" sldId="262"/>
            <ac:cxnSpMk id="3" creationId="{38197382-367F-3F2A-211C-A6543CABE19A}"/>
          </ac:cxnSpMkLst>
        </pc:cxnChg>
        <pc:cxnChg chg="add mod">
          <ac:chgData name="Houssem Lassoued" userId="b9b8e0ad6305353d" providerId="Windows Live" clId="Web-{A71EA2EB-F4B1-42E1-8C97-89B1FC6F40BC}" dt="2025-05-14T07:03:43.661" v="332" actId="14100"/>
          <ac:cxnSpMkLst>
            <pc:docMk/>
            <pc:sldMk cId="1958030530" sldId="262"/>
            <ac:cxnSpMk id="4" creationId="{3D014529-0879-E825-C786-79CE26AF33D6}"/>
          </ac:cxnSpMkLst>
        </pc:cxnChg>
        <pc:cxnChg chg="add mod">
          <ac:chgData name="Houssem Lassoued" userId="b9b8e0ad6305353d" providerId="Windows Live" clId="Web-{A71EA2EB-F4B1-42E1-8C97-89B1FC6F40BC}" dt="2025-05-14T06:49:30.073" v="301" actId="14100"/>
          <ac:cxnSpMkLst>
            <pc:docMk/>
            <pc:sldMk cId="1958030530" sldId="262"/>
            <ac:cxnSpMk id="5" creationId="{0AFFABBF-50DF-4D5C-C0FA-3D79D0A3ECB1}"/>
          </ac:cxnSpMkLst>
        </pc:cxnChg>
        <pc:cxnChg chg="add mod">
          <ac:chgData name="Houssem Lassoued" userId="b9b8e0ad6305353d" providerId="Windows Live" clId="Web-{A71EA2EB-F4B1-42E1-8C97-89B1FC6F40BC}" dt="2025-05-14T06:37:46.412" v="253" actId="1076"/>
          <ac:cxnSpMkLst>
            <pc:docMk/>
            <pc:sldMk cId="1958030530" sldId="262"/>
            <ac:cxnSpMk id="6" creationId="{5C404D18-EA50-9AE4-106A-7A279ED3717C}"/>
          </ac:cxnSpMkLst>
        </pc:cxnChg>
        <pc:cxnChg chg="add mod">
          <ac:chgData name="Houssem Lassoued" userId="b9b8e0ad6305353d" providerId="Windows Live" clId="Web-{A71EA2EB-F4B1-42E1-8C97-89B1FC6F40BC}" dt="2025-05-14T06:40:01.025" v="265" actId="1076"/>
          <ac:cxnSpMkLst>
            <pc:docMk/>
            <pc:sldMk cId="1958030530" sldId="262"/>
            <ac:cxnSpMk id="10" creationId="{94908E37-D89B-CF63-3EDF-9E8A0367363F}"/>
          </ac:cxnSpMkLst>
        </pc:cxnChg>
      </pc:sldChg>
      <pc:sldChg chg="addSp modSp">
        <pc:chgData name="Houssem Lassoued" userId="b9b8e0ad6305353d" providerId="Windows Live" clId="Web-{A71EA2EB-F4B1-42E1-8C97-89B1FC6F40BC}" dt="2025-05-14T07:28:16.847" v="336" actId="1076"/>
        <pc:sldMkLst>
          <pc:docMk/>
          <pc:sldMk cId="3531881024" sldId="271"/>
        </pc:sldMkLst>
        <pc:picChg chg="add mod">
          <ac:chgData name="Houssem Lassoued" userId="b9b8e0ad6305353d" providerId="Windows Live" clId="Web-{A71EA2EB-F4B1-42E1-8C97-89B1FC6F40BC}" dt="2025-05-14T07:28:16.847" v="336" actId="1076"/>
          <ac:picMkLst>
            <pc:docMk/>
            <pc:sldMk cId="3531881024" sldId="271"/>
            <ac:picMk id="2" creationId="{E45575A5-97B0-7EF0-7E41-A8711BBD71B0}"/>
          </ac:picMkLst>
        </pc:picChg>
      </pc:sldChg>
    </pc:docChg>
  </pc:docChgLst>
  <pc:docChgLst>
    <pc:chgData name="Houssem Lassoued" userId="b9b8e0ad6305353d" providerId="Windows Live" clId="Web-{1A3DF918-837F-41D9-B2EA-300812A57A15}"/>
    <pc:docChg chg="addSld delSld modSld sldOrd">
      <pc:chgData name="Houssem Lassoued" userId="b9b8e0ad6305353d" providerId="Windows Live" clId="Web-{1A3DF918-837F-41D9-B2EA-300812A57A15}" dt="2025-05-11T02:32:31.409" v="802"/>
      <pc:docMkLst>
        <pc:docMk/>
      </pc:docMkLst>
      <pc:sldChg chg="addSp modSp">
        <pc:chgData name="Houssem Lassoued" userId="b9b8e0ad6305353d" providerId="Windows Live" clId="Web-{1A3DF918-837F-41D9-B2EA-300812A57A15}" dt="2025-05-10T22:55:13.108" v="61" actId="20577"/>
        <pc:sldMkLst>
          <pc:docMk/>
          <pc:sldMk cId="4193113551" sldId="260"/>
        </pc:sldMkLst>
        <pc:spChg chg="add mod">
          <ac:chgData name="Houssem Lassoued" userId="b9b8e0ad6305353d" providerId="Windows Live" clId="Web-{1A3DF918-837F-41D9-B2EA-300812A57A15}" dt="2025-05-10T22:55:13.108" v="61" actId="20577"/>
          <ac:spMkLst>
            <pc:docMk/>
            <pc:sldMk cId="4193113551" sldId="260"/>
            <ac:spMk id="2" creationId="{8E073DBC-91E9-E32F-5474-4FDAE725BABF}"/>
          </ac:spMkLst>
        </pc:spChg>
        <pc:spChg chg="mod">
          <ac:chgData name="Houssem Lassoued" userId="b9b8e0ad6305353d" providerId="Windows Live" clId="Web-{1A3DF918-837F-41D9-B2EA-300812A57A15}" dt="2025-05-10T22:51:21.402" v="41" actId="1076"/>
          <ac:spMkLst>
            <pc:docMk/>
            <pc:sldMk cId="4193113551" sldId="260"/>
            <ac:spMk id="13" creationId="{8EF8EADA-C2CC-419B-A16B-CE842317DCD5}"/>
          </ac:spMkLst>
        </pc:spChg>
        <pc:spChg chg="mod">
          <ac:chgData name="Houssem Lassoued" userId="b9b8e0ad6305353d" providerId="Windows Live" clId="Web-{1A3DF918-837F-41D9-B2EA-300812A57A15}" dt="2025-05-10T22:54:13.137" v="59" actId="1076"/>
          <ac:spMkLst>
            <pc:docMk/>
            <pc:sldMk cId="4193113551" sldId="260"/>
            <ac:spMk id="14" creationId="{CE0122A9-A813-4723-A29E-454AE810DF9D}"/>
          </ac:spMkLst>
        </pc:spChg>
      </pc:sldChg>
      <pc:sldChg chg="delSp modTransition">
        <pc:chgData name="Houssem Lassoued" userId="b9b8e0ad6305353d" providerId="Windows Live" clId="Web-{1A3DF918-837F-41D9-B2EA-300812A57A15}" dt="2025-05-10T22:43:43.168" v="3"/>
        <pc:sldMkLst>
          <pc:docMk/>
          <pc:sldMk cId="1958030530" sldId="262"/>
        </pc:sldMkLst>
        <pc:graphicFrameChg chg="del">
          <ac:chgData name="Houssem Lassoued" userId="b9b8e0ad6305353d" providerId="Windows Live" clId="Web-{1A3DF918-837F-41D9-B2EA-300812A57A15}" dt="2025-05-10T22:42:00.524" v="0"/>
          <ac:graphicFrameMkLst>
            <pc:docMk/>
            <pc:sldMk cId="1958030530" sldId="262"/>
            <ac:graphicFrameMk id="3" creationId="{8B18AF96-0F23-3509-BB9A-D374C541075D}"/>
          </ac:graphicFrameMkLst>
        </pc:graphicFrameChg>
      </pc:sldChg>
      <pc:sldChg chg="modSp">
        <pc:chgData name="Houssem Lassoued" userId="b9b8e0ad6305353d" providerId="Windows Live" clId="Web-{1A3DF918-837F-41D9-B2EA-300812A57A15}" dt="2025-05-10T22:48:07.396" v="31" actId="20577"/>
        <pc:sldMkLst>
          <pc:docMk/>
          <pc:sldMk cId="3461321164" sldId="266"/>
        </pc:sldMkLst>
        <pc:spChg chg="mod">
          <ac:chgData name="Houssem Lassoued" userId="b9b8e0ad6305353d" providerId="Windows Live" clId="Web-{1A3DF918-837F-41D9-B2EA-300812A57A15}" dt="2025-05-10T22:48:07.396" v="31" actId="20577"/>
          <ac:spMkLst>
            <pc:docMk/>
            <pc:sldMk cId="3461321164" sldId="266"/>
            <ac:spMk id="8" creationId="{44D1B3E8-FE43-4C44-8C5C-C33FCA104749}"/>
          </ac:spMkLst>
        </pc:spChg>
      </pc:sldChg>
      <pc:sldChg chg="modSp">
        <pc:chgData name="Houssem Lassoued" userId="b9b8e0ad6305353d" providerId="Windows Live" clId="Web-{1A3DF918-837F-41D9-B2EA-300812A57A15}" dt="2025-05-10T22:50:06.915" v="35" actId="20577"/>
        <pc:sldMkLst>
          <pc:docMk/>
          <pc:sldMk cId="3333758477" sldId="268"/>
        </pc:sldMkLst>
        <pc:spChg chg="mod">
          <ac:chgData name="Houssem Lassoued" userId="b9b8e0ad6305353d" providerId="Windows Live" clId="Web-{1A3DF918-837F-41D9-B2EA-300812A57A15}" dt="2025-05-10T22:50:06.915" v="35" actId="20577"/>
          <ac:spMkLst>
            <pc:docMk/>
            <pc:sldMk cId="3333758477" sldId="268"/>
            <ac:spMk id="8" creationId="{44D1B3E8-FE43-4C44-8C5C-C33FCA104749}"/>
          </ac:spMkLst>
        </pc:spChg>
      </pc:sldChg>
      <pc:sldChg chg="modSp add replId">
        <pc:chgData name="Houssem Lassoued" userId="b9b8e0ad6305353d" providerId="Windows Live" clId="Web-{1A3DF918-837F-41D9-B2EA-300812A57A15}" dt="2025-05-10T22:49:44.587" v="33" actId="20577"/>
        <pc:sldMkLst>
          <pc:docMk/>
          <pc:sldMk cId="709891119" sldId="276"/>
        </pc:sldMkLst>
        <pc:spChg chg="mod">
          <ac:chgData name="Houssem Lassoued" userId="b9b8e0ad6305353d" providerId="Windows Live" clId="Web-{1A3DF918-837F-41D9-B2EA-300812A57A15}" dt="2025-05-10T22:49:44.587" v="33" actId="20577"/>
          <ac:spMkLst>
            <pc:docMk/>
            <pc:sldMk cId="709891119" sldId="276"/>
            <ac:spMk id="8" creationId="{4A1EBF08-F97C-AF11-2337-6FCCC464EA4C}"/>
          </ac:spMkLst>
        </pc:spChg>
      </pc:sldChg>
      <pc:sldChg chg="add del replId">
        <pc:chgData name="Houssem Lassoued" userId="b9b8e0ad6305353d" providerId="Windows Live" clId="Web-{1A3DF918-837F-41D9-B2EA-300812A57A15}" dt="2025-05-10T22:43:29.418" v="2"/>
        <pc:sldMkLst>
          <pc:docMk/>
          <pc:sldMk cId="3219732637" sldId="276"/>
        </pc:sldMkLst>
      </pc:sldChg>
      <pc:sldChg chg="addSp delSp modSp add ord replId">
        <pc:chgData name="Houssem Lassoued" userId="b9b8e0ad6305353d" providerId="Windows Live" clId="Web-{1A3DF918-837F-41D9-B2EA-300812A57A15}" dt="2025-05-11T02:03:22.703" v="801" actId="1076"/>
        <pc:sldMkLst>
          <pc:docMk/>
          <pc:sldMk cId="1141346083" sldId="277"/>
        </pc:sldMkLst>
        <pc:spChg chg="add del">
          <ac:chgData name="Houssem Lassoued" userId="b9b8e0ad6305353d" providerId="Windows Live" clId="Web-{1A3DF918-837F-41D9-B2EA-300812A57A15}" dt="2025-05-10T23:41:56.448" v="79"/>
          <ac:spMkLst>
            <pc:docMk/>
            <pc:sldMk cId="1141346083" sldId="277"/>
            <ac:spMk id="2" creationId="{37145AC7-8A0A-F23A-AC89-2711C0074BB6}"/>
          </ac:spMkLst>
        </pc:spChg>
        <pc:spChg chg="add mod">
          <ac:chgData name="Houssem Lassoued" userId="b9b8e0ad6305353d" providerId="Windows Live" clId="Web-{1A3DF918-837F-41D9-B2EA-300812A57A15}" dt="2025-05-10T23:56:54.510" v="171" actId="1076"/>
          <ac:spMkLst>
            <pc:docMk/>
            <pc:sldMk cId="1141346083" sldId="277"/>
            <ac:spMk id="3" creationId="{D34E36FC-6108-29ED-16E1-16DD880F0635}"/>
          </ac:spMkLst>
        </pc:spChg>
        <pc:spChg chg="add mod">
          <ac:chgData name="Houssem Lassoued" userId="b9b8e0ad6305353d" providerId="Windows Live" clId="Web-{1A3DF918-837F-41D9-B2EA-300812A57A15}" dt="2025-05-10T23:55:04.612" v="156" actId="1076"/>
          <ac:spMkLst>
            <pc:docMk/>
            <pc:sldMk cId="1141346083" sldId="277"/>
            <ac:spMk id="4" creationId="{B3768D95-605A-F251-F52E-68304F86BB38}"/>
          </ac:spMkLst>
        </pc:spChg>
        <pc:spChg chg="add mod">
          <ac:chgData name="Houssem Lassoued" userId="b9b8e0ad6305353d" providerId="Windows Live" clId="Web-{1A3DF918-837F-41D9-B2EA-300812A57A15}" dt="2025-05-10T23:55:04.612" v="157" actId="1076"/>
          <ac:spMkLst>
            <pc:docMk/>
            <pc:sldMk cId="1141346083" sldId="277"/>
            <ac:spMk id="5" creationId="{175C44B0-F291-49DF-1FED-45BBD176A609}"/>
          </ac:spMkLst>
        </pc:spChg>
        <pc:spChg chg="add del mod">
          <ac:chgData name="Houssem Lassoued" userId="b9b8e0ad6305353d" providerId="Windows Live" clId="Web-{1A3DF918-837F-41D9-B2EA-300812A57A15}" dt="2025-05-10T23:58:32.891" v="184"/>
          <ac:spMkLst>
            <pc:docMk/>
            <pc:sldMk cId="1141346083" sldId="277"/>
            <ac:spMk id="13" creationId="{3CA35A72-5930-E39A-A750-4FEC5F2A52A5}"/>
          </ac:spMkLst>
        </pc:spChg>
        <pc:spChg chg="add mod">
          <ac:chgData name="Houssem Lassoued" userId="b9b8e0ad6305353d" providerId="Windows Live" clId="Web-{1A3DF918-837F-41D9-B2EA-300812A57A15}" dt="2025-05-10T23:58:11.014" v="180" actId="14100"/>
          <ac:spMkLst>
            <pc:docMk/>
            <pc:sldMk cId="1141346083" sldId="277"/>
            <ac:spMk id="14" creationId="{5625EBE8-9518-B881-62A1-BB35A7B2AFB8}"/>
          </ac:spMkLst>
        </pc:spChg>
        <pc:spChg chg="add mod">
          <ac:chgData name="Houssem Lassoued" userId="b9b8e0ad6305353d" providerId="Windows Live" clId="Web-{1A3DF918-837F-41D9-B2EA-300812A57A15}" dt="2025-05-10T23:58:46.095" v="186" actId="1076"/>
          <ac:spMkLst>
            <pc:docMk/>
            <pc:sldMk cId="1141346083" sldId="277"/>
            <ac:spMk id="15" creationId="{3A5802CF-1E6B-0104-D915-352FB0633EDF}"/>
          </ac:spMkLst>
        </pc:spChg>
        <pc:spChg chg="add mod">
          <ac:chgData name="Houssem Lassoued" userId="b9b8e0ad6305353d" providerId="Windows Live" clId="Web-{1A3DF918-837F-41D9-B2EA-300812A57A15}" dt="2025-05-11T00:11:13.312" v="256" actId="20577"/>
          <ac:spMkLst>
            <pc:docMk/>
            <pc:sldMk cId="1141346083" sldId="277"/>
            <ac:spMk id="16" creationId="{70C8655D-F484-EAF9-82B2-67F049DDEDF1}"/>
          </ac:spMkLst>
        </pc:spChg>
        <pc:spChg chg="mod">
          <ac:chgData name="Houssem Lassoued" userId="b9b8e0ad6305353d" providerId="Windows Live" clId="Web-{1A3DF918-837F-41D9-B2EA-300812A57A15}" dt="2025-05-10T22:57:37.082" v="77" actId="20577"/>
          <ac:spMkLst>
            <pc:docMk/>
            <pc:sldMk cId="1141346083" sldId="277"/>
            <ac:spMk id="21" creationId="{8FB54CFC-10C7-2A0A-0A0E-EDDF1523B003}"/>
          </ac:spMkLst>
        </pc:spChg>
        <pc:spChg chg="add mod">
          <ac:chgData name="Houssem Lassoued" userId="b9b8e0ad6305353d" providerId="Windows Live" clId="Web-{1A3DF918-837F-41D9-B2EA-300812A57A15}" dt="2025-05-11T00:14:19.746" v="276"/>
          <ac:spMkLst>
            <pc:docMk/>
            <pc:sldMk cId="1141346083" sldId="277"/>
            <ac:spMk id="22" creationId="{D72AE477-E9C5-E921-93FE-C497CEEC5B5A}"/>
          </ac:spMkLst>
        </pc:spChg>
        <pc:spChg chg="add mod">
          <ac:chgData name="Houssem Lassoued" userId="b9b8e0ad6305353d" providerId="Windows Live" clId="Web-{1A3DF918-837F-41D9-B2EA-300812A57A15}" dt="2025-05-11T00:16:35.348" v="292" actId="20577"/>
          <ac:spMkLst>
            <pc:docMk/>
            <pc:sldMk cId="1141346083" sldId="277"/>
            <ac:spMk id="24" creationId="{DF76B55E-ABE4-E84C-33BC-77E5092A09FE}"/>
          </ac:spMkLst>
        </pc:spChg>
        <pc:spChg chg="add mod">
          <ac:chgData name="Houssem Lassoued" userId="b9b8e0ad6305353d" providerId="Windows Live" clId="Web-{1A3DF918-837F-41D9-B2EA-300812A57A15}" dt="2025-05-11T01:37:22.552" v="701" actId="1076"/>
          <ac:spMkLst>
            <pc:docMk/>
            <pc:sldMk cId="1141346083" sldId="277"/>
            <ac:spMk id="26" creationId="{D34F6946-E846-F83A-518C-5A4F11BD054D}"/>
          </ac:spMkLst>
        </pc:spChg>
        <pc:spChg chg="add mod">
          <ac:chgData name="Houssem Lassoued" userId="b9b8e0ad6305353d" providerId="Windows Live" clId="Web-{1A3DF918-837F-41D9-B2EA-300812A57A15}" dt="2025-05-11T00:33:45.708" v="373"/>
          <ac:spMkLst>
            <pc:docMk/>
            <pc:sldMk cId="1141346083" sldId="277"/>
            <ac:spMk id="28" creationId="{A3701CCC-C276-5C8D-37CF-90BDD9A73EB4}"/>
          </ac:spMkLst>
        </pc:spChg>
        <pc:spChg chg="add mod">
          <ac:chgData name="Houssem Lassoued" userId="b9b8e0ad6305353d" providerId="Windows Live" clId="Web-{1A3DF918-837F-41D9-B2EA-300812A57A15}" dt="2025-05-11T00:36:49.270" v="391" actId="20577"/>
          <ac:spMkLst>
            <pc:docMk/>
            <pc:sldMk cId="1141346083" sldId="277"/>
            <ac:spMk id="32" creationId="{E23298F3-AD2B-594D-C227-F8EDCF25CD07}"/>
          </ac:spMkLst>
        </pc:spChg>
        <pc:spChg chg="add del mod">
          <ac:chgData name="Houssem Lassoued" userId="b9b8e0ad6305353d" providerId="Windows Live" clId="Web-{1A3DF918-837F-41D9-B2EA-300812A57A15}" dt="2025-05-11T00:38:48.605" v="396"/>
          <ac:spMkLst>
            <pc:docMk/>
            <pc:sldMk cId="1141346083" sldId="277"/>
            <ac:spMk id="35" creationId="{6E37C7E1-CFB8-C7A4-988C-C8FBEB22407F}"/>
          </ac:spMkLst>
        </pc:spChg>
        <pc:spChg chg="add mod">
          <ac:chgData name="Houssem Lassoued" userId="b9b8e0ad6305353d" providerId="Windows Live" clId="Web-{1A3DF918-837F-41D9-B2EA-300812A57A15}" dt="2025-05-11T00:41:03.978" v="422"/>
          <ac:spMkLst>
            <pc:docMk/>
            <pc:sldMk cId="1141346083" sldId="277"/>
            <ac:spMk id="37" creationId="{76E64400-A1D0-3C8A-514E-72E0EAD5980E}"/>
          </ac:spMkLst>
        </pc:spChg>
        <pc:spChg chg="add mod">
          <ac:chgData name="Houssem Lassoued" userId="b9b8e0ad6305353d" providerId="Windows Live" clId="Web-{1A3DF918-837F-41D9-B2EA-300812A57A15}" dt="2025-05-11T00:43:47.288" v="428"/>
          <ac:spMkLst>
            <pc:docMk/>
            <pc:sldMk cId="1141346083" sldId="277"/>
            <ac:spMk id="38" creationId="{04ABC24B-15D7-A322-8444-AF999066B1EA}"/>
          </ac:spMkLst>
        </pc:spChg>
        <pc:spChg chg="add mod">
          <ac:chgData name="Houssem Lassoued" userId="b9b8e0ad6305353d" providerId="Windows Live" clId="Web-{1A3DF918-837F-41D9-B2EA-300812A57A15}" dt="2025-05-11T01:12:28.255" v="553" actId="1076"/>
          <ac:spMkLst>
            <pc:docMk/>
            <pc:sldMk cId="1141346083" sldId="277"/>
            <ac:spMk id="39" creationId="{0F15BE65-366E-4FD1-6242-CAACB4074D10}"/>
          </ac:spMkLst>
        </pc:spChg>
        <pc:spChg chg="add mod">
          <ac:chgData name="Houssem Lassoued" userId="b9b8e0ad6305353d" providerId="Windows Live" clId="Web-{1A3DF918-837F-41D9-B2EA-300812A57A15}" dt="2025-05-11T00:47:32.975" v="452" actId="20577"/>
          <ac:spMkLst>
            <pc:docMk/>
            <pc:sldMk cId="1141346083" sldId="277"/>
            <ac:spMk id="40" creationId="{ADD0D41D-FEDF-BB65-0F24-7E9555363346}"/>
          </ac:spMkLst>
        </pc:spChg>
        <pc:spChg chg="add mod">
          <ac:chgData name="Houssem Lassoued" userId="b9b8e0ad6305353d" providerId="Windows Live" clId="Web-{1A3DF918-837F-41D9-B2EA-300812A57A15}" dt="2025-05-11T01:17:49.181" v="588" actId="20577"/>
          <ac:spMkLst>
            <pc:docMk/>
            <pc:sldMk cId="1141346083" sldId="277"/>
            <ac:spMk id="41" creationId="{7E04111F-BE83-A4CC-9E76-277F4B4D983D}"/>
          </ac:spMkLst>
        </pc:spChg>
        <pc:spChg chg="add mod">
          <ac:chgData name="Houssem Lassoued" userId="b9b8e0ad6305353d" providerId="Windows Live" clId="Web-{1A3DF918-837F-41D9-B2EA-300812A57A15}" dt="2025-05-11T00:52:11.179" v="470"/>
          <ac:spMkLst>
            <pc:docMk/>
            <pc:sldMk cId="1141346083" sldId="277"/>
            <ac:spMk id="42" creationId="{F10C7D34-D272-8D67-C983-20C666A40E9C}"/>
          </ac:spMkLst>
        </pc:spChg>
        <pc:spChg chg="add mod">
          <ac:chgData name="Houssem Lassoued" userId="b9b8e0ad6305353d" providerId="Windows Live" clId="Web-{1A3DF918-837F-41D9-B2EA-300812A57A15}" dt="2025-05-11T00:53:15.105" v="475"/>
          <ac:spMkLst>
            <pc:docMk/>
            <pc:sldMk cId="1141346083" sldId="277"/>
            <ac:spMk id="43" creationId="{040B3512-7A72-91AA-9A7B-7E31E96CDEB3}"/>
          </ac:spMkLst>
        </pc:spChg>
        <pc:spChg chg="add mod">
          <ac:chgData name="Houssem Lassoued" userId="b9b8e0ad6305353d" providerId="Windows Live" clId="Web-{1A3DF918-837F-41D9-B2EA-300812A57A15}" dt="2025-05-11T02:03:22.703" v="801" actId="1076"/>
          <ac:spMkLst>
            <pc:docMk/>
            <pc:sldMk cId="1141346083" sldId="277"/>
            <ac:spMk id="44" creationId="{AA5F46A4-DEAF-7CC0-242F-237A9123F1EA}"/>
          </ac:spMkLst>
        </pc:spChg>
        <pc:spChg chg="add mod">
          <ac:chgData name="Houssem Lassoued" userId="b9b8e0ad6305353d" providerId="Windows Live" clId="Web-{1A3DF918-837F-41D9-B2EA-300812A57A15}" dt="2025-05-11T01:21:40.164" v="605" actId="20577"/>
          <ac:spMkLst>
            <pc:docMk/>
            <pc:sldMk cId="1141346083" sldId="277"/>
            <ac:spMk id="53" creationId="{3E287EBD-F057-8EE6-4385-6A4891B6581B}"/>
          </ac:spMkLst>
        </pc:spChg>
        <pc:spChg chg="add del mod">
          <ac:chgData name="Houssem Lassoued" userId="b9b8e0ad6305353d" providerId="Windows Live" clId="Web-{1A3DF918-837F-41D9-B2EA-300812A57A15}" dt="2025-05-11T01:22:18.697" v="611"/>
          <ac:spMkLst>
            <pc:docMk/>
            <pc:sldMk cId="1141346083" sldId="277"/>
            <ac:spMk id="55" creationId="{2A92F3F3-31C7-2B53-2968-248ACE097752}"/>
          </ac:spMkLst>
        </pc:spChg>
        <pc:spChg chg="add mod">
          <ac:chgData name="Houssem Lassoued" userId="b9b8e0ad6305353d" providerId="Windows Live" clId="Web-{1A3DF918-837F-41D9-B2EA-300812A57A15}" dt="2025-05-11T01:26:22.197" v="633" actId="20577"/>
          <ac:spMkLst>
            <pc:docMk/>
            <pc:sldMk cId="1141346083" sldId="277"/>
            <ac:spMk id="57" creationId="{EB177197-FF06-8B12-CBF2-09358B7A4356}"/>
          </ac:spMkLst>
        </pc:spChg>
        <pc:spChg chg="add mod">
          <ac:chgData name="Houssem Lassoued" userId="b9b8e0ad6305353d" providerId="Windows Live" clId="Web-{1A3DF918-837F-41D9-B2EA-300812A57A15}" dt="2025-05-11T01:30:19.602" v="653"/>
          <ac:spMkLst>
            <pc:docMk/>
            <pc:sldMk cId="1141346083" sldId="277"/>
            <ac:spMk id="59" creationId="{0CB1FF76-371B-0EE0-3E7D-55B3AAEA0488}"/>
          </ac:spMkLst>
        </pc:spChg>
        <pc:spChg chg="add mod">
          <ac:chgData name="Houssem Lassoued" userId="b9b8e0ad6305353d" providerId="Windows Live" clId="Web-{1A3DF918-837F-41D9-B2EA-300812A57A15}" dt="2025-05-11T01:33:16.457" v="670" actId="20577"/>
          <ac:spMkLst>
            <pc:docMk/>
            <pc:sldMk cId="1141346083" sldId="277"/>
            <ac:spMk id="61" creationId="{C58C9296-CC69-0040-75C9-F1721A40CE7C}"/>
          </ac:spMkLst>
        </pc:spChg>
        <pc:spChg chg="add mod">
          <ac:chgData name="Houssem Lassoued" userId="b9b8e0ad6305353d" providerId="Windows Live" clId="Web-{1A3DF918-837F-41D9-B2EA-300812A57A15}" dt="2025-05-11T01:35:23.105" v="687"/>
          <ac:spMkLst>
            <pc:docMk/>
            <pc:sldMk cId="1141346083" sldId="277"/>
            <ac:spMk id="65" creationId="{3CBA472F-1A6C-12CF-6419-6FBF3F06EED5}"/>
          </ac:spMkLst>
        </pc:spChg>
        <pc:spChg chg="add del mod">
          <ac:chgData name="Houssem Lassoued" userId="b9b8e0ad6305353d" providerId="Windows Live" clId="Web-{1A3DF918-837F-41D9-B2EA-300812A57A15}" dt="2025-05-11T01:36:24.298" v="693"/>
          <ac:spMkLst>
            <pc:docMk/>
            <pc:sldMk cId="1141346083" sldId="277"/>
            <ac:spMk id="66" creationId="{58709277-0112-DDE0-4741-2D2256EFA5B3}"/>
          </ac:spMkLst>
        </pc:spChg>
        <pc:spChg chg="add mod">
          <ac:chgData name="Houssem Lassoued" userId="b9b8e0ad6305353d" providerId="Windows Live" clId="Web-{1A3DF918-837F-41D9-B2EA-300812A57A15}" dt="2025-05-11T01:40:00.238" v="716" actId="20577"/>
          <ac:spMkLst>
            <pc:docMk/>
            <pc:sldMk cId="1141346083" sldId="277"/>
            <ac:spMk id="68" creationId="{2DAC3EB8-BE91-04E8-93EE-16165B19FBA3}"/>
          </ac:spMkLst>
        </pc:spChg>
        <pc:spChg chg="add del mod">
          <ac:chgData name="Houssem Lassoued" userId="b9b8e0ad6305353d" providerId="Windows Live" clId="Web-{1A3DF918-837F-41D9-B2EA-300812A57A15}" dt="2025-05-11T01:47:16.661" v="751"/>
          <ac:spMkLst>
            <pc:docMk/>
            <pc:sldMk cId="1141346083" sldId="277"/>
            <ac:spMk id="70" creationId="{6A2F4BE1-F090-97EB-0EBF-31433147200E}"/>
          </ac:spMkLst>
        </pc:spChg>
        <pc:spChg chg="add mod">
          <ac:chgData name="Houssem Lassoued" userId="b9b8e0ad6305353d" providerId="Windows Live" clId="Web-{1A3DF918-837F-41D9-B2EA-300812A57A15}" dt="2025-05-11T01:49:30.202" v="763" actId="14100"/>
          <ac:spMkLst>
            <pc:docMk/>
            <pc:sldMk cId="1141346083" sldId="277"/>
            <ac:spMk id="71" creationId="{4DF02502-7F06-0D83-DB69-62D5C87D928E}"/>
          </ac:spMkLst>
        </pc:spChg>
        <pc:spChg chg="add mod">
          <ac:chgData name="Houssem Lassoued" userId="b9b8e0ad6305353d" providerId="Windows Live" clId="Web-{1A3DF918-837F-41D9-B2EA-300812A57A15}" dt="2025-05-11T01:49:04.279" v="760" actId="14100"/>
          <ac:spMkLst>
            <pc:docMk/>
            <pc:sldMk cId="1141346083" sldId="277"/>
            <ac:spMk id="72" creationId="{9DE7F381-5B1E-3AB0-67BE-39EF506A2A72}"/>
          </ac:spMkLst>
        </pc:spChg>
        <pc:spChg chg="add del">
          <ac:chgData name="Houssem Lassoued" userId="b9b8e0ad6305353d" providerId="Windows Live" clId="Web-{1A3DF918-837F-41D9-B2EA-300812A57A15}" dt="2025-05-11T01:56:19.904" v="765"/>
          <ac:spMkLst>
            <pc:docMk/>
            <pc:sldMk cId="1141346083" sldId="277"/>
            <ac:spMk id="73" creationId="{89D644EC-B30B-3289-A04F-7C4D37D7DA06}"/>
          </ac:spMkLst>
        </pc:spChg>
        <pc:spChg chg="add mod">
          <ac:chgData name="Houssem Lassoued" userId="b9b8e0ad6305353d" providerId="Windows Live" clId="Web-{1A3DF918-837F-41D9-B2EA-300812A57A15}" dt="2025-05-11T01:57:14.235" v="773" actId="14100"/>
          <ac:spMkLst>
            <pc:docMk/>
            <pc:sldMk cId="1141346083" sldId="277"/>
            <ac:spMk id="74" creationId="{FCBF2B32-8437-1C40-43F1-A5945F31B002}"/>
          </ac:spMkLst>
        </pc:spChg>
        <pc:spChg chg="add mod">
          <ac:chgData name="Houssem Lassoued" userId="b9b8e0ad6305353d" providerId="Windows Live" clId="Web-{1A3DF918-837F-41D9-B2EA-300812A57A15}" dt="2025-05-11T01:58:10.520" v="784" actId="1076"/>
          <ac:spMkLst>
            <pc:docMk/>
            <pc:sldMk cId="1141346083" sldId="277"/>
            <ac:spMk id="75" creationId="{60C730AC-D0CC-126E-DA12-9528310F1BE2}"/>
          </ac:spMkLst>
        </pc:spChg>
        <pc:spChg chg="add mod">
          <ac:chgData name="Houssem Lassoued" userId="b9b8e0ad6305353d" providerId="Windows Live" clId="Web-{1A3DF918-837F-41D9-B2EA-300812A57A15}" dt="2025-05-11T02:00:09.675" v="794" actId="1076"/>
          <ac:spMkLst>
            <pc:docMk/>
            <pc:sldMk cId="1141346083" sldId="277"/>
            <ac:spMk id="76" creationId="{FEC628CC-A837-834A-CC75-B31FA065DD98}"/>
          </ac:spMkLst>
        </pc:spChg>
        <pc:cxnChg chg="add del mod">
          <ac:chgData name="Houssem Lassoued" userId="b9b8e0ad6305353d" providerId="Windows Live" clId="Web-{1A3DF918-837F-41D9-B2EA-300812A57A15}" dt="2025-05-10T23:55:50.771" v="163"/>
          <ac:cxnSpMkLst>
            <pc:docMk/>
            <pc:sldMk cId="1141346083" sldId="277"/>
            <ac:cxnSpMk id="6" creationId="{ABB09CB1-16F4-3497-2D1A-A0BB2BEB6B7F}"/>
          </ac:cxnSpMkLst>
        </pc:cxnChg>
        <pc:cxnChg chg="add del mod">
          <ac:chgData name="Houssem Lassoued" userId="b9b8e0ad6305353d" providerId="Windows Live" clId="Web-{1A3DF918-837F-41D9-B2EA-300812A57A15}" dt="2025-05-10T23:55:55.162" v="164"/>
          <ac:cxnSpMkLst>
            <pc:docMk/>
            <pc:sldMk cId="1141346083" sldId="277"/>
            <ac:cxnSpMk id="10" creationId="{2A761BEE-D4AA-7D64-ED04-14911DBA3C4C}"/>
          </ac:cxnSpMkLst>
        </pc:cxnChg>
        <pc:cxnChg chg="add mod">
          <ac:chgData name="Houssem Lassoued" userId="b9b8e0ad6305353d" providerId="Windows Live" clId="Web-{1A3DF918-837F-41D9-B2EA-300812A57A15}" dt="2025-05-10T23:59:28.613" v="188" actId="1076"/>
          <ac:cxnSpMkLst>
            <pc:docMk/>
            <pc:sldMk cId="1141346083" sldId="277"/>
            <ac:cxnSpMk id="12" creationId="{CE7BA0A4-A5F2-CB0D-96FB-2D91630DA9DC}"/>
          </ac:cxnSpMkLst>
        </pc:cxnChg>
        <pc:cxnChg chg="add del mod">
          <ac:chgData name="Houssem Lassoued" userId="b9b8e0ad6305353d" providerId="Windows Live" clId="Web-{1A3DF918-837F-41D9-B2EA-300812A57A15}" dt="2025-05-11T00:02:36.593" v="214"/>
          <ac:cxnSpMkLst>
            <pc:docMk/>
            <pc:sldMk cId="1141346083" sldId="277"/>
            <ac:cxnSpMk id="17" creationId="{F9AED5BF-23B4-B153-5B76-3837F1BD06A0}"/>
          </ac:cxnSpMkLst>
        </pc:cxnChg>
        <pc:cxnChg chg="add del mod">
          <ac:chgData name="Houssem Lassoued" userId="b9b8e0ad6305353d" providerId="Windows Live" clId="Web-{1A3DF918-837F-41D9-B2EA-300812A57A15}" dt="2025-05-11T00:04:01.864" v="225"/>
          <ac:cxnSpMkLst>
            <pc:docMk/>
            <pc:sldMk cId="1141346083" sldId="277"/>
            <ac:cxnSpMk id="18" creationId="{56A131AC-9E7F-4278-278C-1C98E529D296}"/>
          </ac:cxnSpMkLst>
        </pc:cxnChg>
        <pc:cxnChg chg="add mod">
          <ac:chgData name="Houssem Lassoued" userId="b9b8e0ad6305353d" providerId="Windows Live" clId="Web-{1A3DF918-837F-41D9-B2EA-300812A57A15}" dt="2025-05-11T00:07:04.907" v="246" actId="1076"/>
          <ac:cxnSpMkLst>
            <pc:docMk/>
            <pc:sldMk cId="1141346083" sldId="277"/>
            <ac:cxnSpMk id="19" creationId="{31A7D603-438D-4B4E-69B7-F3C9051AD334}"/>
          </ac:cxnSpMkLst>
        </pc:cxnChg>
        <pc:cxnChg chg="add mod">
          <ac:chgData name="Houssem Lassoued" userId="b9b8e0ad6305353d" providerId="Windows Live" clId="Web-{1A3DF918-837F-41D9-B2EA-300812A57A15}" dt="2025-05-11T00:14:05.933" v="274" actId="1076"/>
          <ac:cxnSpMkLst>
            <pc:docMk/>
            <pc:sldMk cId="1141346083" sldId="277"/>
            <ac:cxnSpMk id="23" creationId="{B02AD78C-13BC-A4D6-2DF8-4DA79AC318A2}"/>
          </ac:cxnSpMkLst>
        </pc:cxnChg>
        <pc:cxnChg chg="add mod">
          <ac:chgData name="Houssem Lassoued" userId="b9b8e0ad6305353d" providerId="Windows Live" clId="Web-{1A3DF918-837F-41D9-B2EA-300812A57A15}" dt="2025-05-11T00:18:36.074" v="301" actId="1076"/>
          <ac:cxnSpMkLst>
            <pc:docMk/>
            <pc:sldMk cId="1141346083" sldId="277"/>
            <ac:cxnSpMk id="25" creationId="{B23DA02A-308F-A280-A3D3-DEC9D5176611}"/>
          </ac:cxnSpMkLst>
        </pc:cxnChg>
        <pc:cxnChg chg="add del mod">
          <ac:chgData name="Houssem Lassoued" userId="b9b8e0ad6305353d" providerId="Windows Live" clId="Web-{1A3DF918-837F-41D9-B2EA-300812A57A15}" dt="2025-05-11T00:27:11.887" v="339"/>
          <ac:cxnSpMkLst>
            <pc:docMk/>
            <pc:sldMk cId="1141346083" sldId="277"/>
            <ac:cxnSpMk id="27" creationId="{7147862C-C62A-0764-19A9-55A01BA47328}"/>
          </ac:cxnSpMkLst>
        </pc:cxnChg>
        <pc:cxnChg chg="add del mod">
          <ac:chgData name="Houssem Lassoued" userId="b9b8e0ad6305353d" providerId="Windows Live" clId="Web-{1A3DF918-837F-41D9-B2EA-300812A57A15}" dt="2025-05-11T00:26:31.728" v="334"/>
          <ac:cxnSpMkLst>
            <pc:docMk/>
            <pc:sldMk cId="1141346083" sldId="277"/>
            <ac:cxnSpMk id="29" creationId="{601ABFD7-AA2B-24C4-4DD9-F87ECD1E01B6}"/>
          </ac:cxnSpMkLst>
        </pc:cxnChg>
        <pc:cxnChg chg="add del mod">
          <ac:chgData name="Houssem Lassoued" userId="b9b8e0ad6305353d" providerId="Windows Live" clId="Web-{1A3DF918-837F-41D9-B2EA-300812A57A15}" dt="2025-05-11T00:29:05.925" v="349"/>
          <ac:cxnSpMkLst>
            <pc:docMk/>
            <pc:sldMk cId="1141346083" sldId="277"/>
            <ac:cxnSpMk id="30" creationId="{8EC197CC-66B4-9A64-03A9-99E44E1A3674}"/>
          </ac:cxnSpMkLst>
        </pc:cxnChg>
        <pc:cxnChg chg="add mod">
          <ac:chgData name="Houssem Lassoued" userId="b9b8e0ad6305353d" providerId="Windows Live" clId="Web-{1A3DF918-837F-41D9-B2EA-300812A57A15}" dt="2025-05-11T01:37:08.223" v="696" actId="1076"/>
          <ac:cxnSpMkLst>
            <pc:docMk/>
            <pc:sldMk cId="1141346083" sldId="277"/>
            <ac:cxnSpMk id="31" creationId="{23D20B9E-7B41-4B7D-585A-7909B1B5C2A2}"/>
          </ac:cxnSpMkLst>
        </pc:cxnChg>
        <pc:cxnChg chg="add mod">
          <ac:chgData name="Houssem Lassoued" userId="b9b8e0ad6305353d" providerId="Windows Live" clId="Web-{1A3DF918-837F-41D9-B2EA-300812A57A15}" dt="2025-05-11T00:35:21.917" v="379" actId="1076"/>
          <ac:cxnSpMkLst>
            <pc:docMk/>
            <pc:sldMk cId="1141346083" sldId="277"/>
            <ac:cxnSpMk id="33" creationId="{2D708394-85D4-9256-3AD4-2658455DE16E}"/>
          </ac:cxnSpMkLst>
        </pc:cxnChg>
        <pc:cxnChg chg="add del mod">
          <ac:chgData name="Houssem Lassoued" userId="b9b8e0ad6305353d" providerId="Windows Live" clId="Web-{1A3DF918-837F-41D9-B2EA-300812A57A15}" dt="2025-05-11T00:38:50.277" v="397"/>
          <ac:cxnSpMkLst>
            <pc:docMk/>
            <pc:sldMk cId="1141346083" sldId="277"/>
            <ac:cxnSpMk id="34" creationId="{25FAF3FD-3D44-1948-2047-69A26A7C8BCC}"/>
          </ac:cxnSpMkLst>
        </pc:cxnChg>
        <pc:cxnChg chg="add mod">
          <ac:chgData name="Houssem Lassoued" userId="b9b8e0ad6305353d" providerId="Windows Live" clId="Web-{1A3DF918-837F-41D9-B2EA-300812A57A15}" dt="2025-05-11T00:39:17.920" v="400" actId="1076"/>
          <ac:cxnSpMkLst>
            <pc:docMk/>
            <pc:sldMk cId="1141346083" sldId="277"/>
            <ac:cxnSpMk id="36" creationId="{CF87ED96-B723-8E64-CDAB-51D2868EB9FF}"/>
          </ac:cxnSpMkLst>
        </pc:cxnChg>
        <pc:cxnChg chg="add mod">
          <ac:chgData name="Houssem Lassoued" userId="b9b8e0ad6305353d" providerId="Windows Live" clId="Web-{1A3DF918-837F-41D9-B2EA-300812A57A15}" dt="2025-05-11T02:03:14.906" v="799"/>
          <ac:cxnSpMkLst>
            <pc:docMk/>
            <pc:sldMk cId="1141346083" sldId="277"/>
            <ac:cxnSpMk id="45" creationId="{F31EF2BE-C7D8-1538-91E0-1C7AEEF4E65E}"/>
          </ac:cxnSpMkLst>
        </pc:cxnChg>
        <pc:cxnChg chg="add del mod">
          <ac:chgData name="Houssem Lassoued" userId="b9b8e0ad6305353d" providerId="Windows Live" clId="Web-{1A3DF918-837F-41D9-B2EA-300812A57A15}" dt="2025-05-11T01:01:03.446" v="514"/>
          <ac:cxnSpMkLst>
            <pc:docMk/>
            <pc:sldMk cId="1141346083" sldId="277"/>
            <ac:cxnSpMk id="46" creationId="{F9E2A57B-8365-7099-03FF-790DFF9B25D1}"/>
          </ac:cxnSpMkLst>
        </pc:cxnChg>
        <pc:cxnChg chg="add del mod">
          <ac:chgData name="Houssem Lassoued" userId="b9b8e0ad6305353d" providerId="Windows Live" clId="Web-{1A3DF918-837F-41D9-B2EA-300812A57A15}" dt="2025-05-11T01:10:56.952" v="542"/>
          <ac:cxnSpMkLst>
            <pc:docMk/>
            <pc:sldMk cId="1141346083" sldId="277"/>
            <ac:cxnSpMk id="47" creationId="{771E95B6-0620-F260-CA2F-F615CE113F6F}"/>
          </ac:cxnSpMkLst>
        </pc:cxnChg>
        <pc:cxnChg chg="add del mod">
          <ac:chgData name="Houssem Lassoued" userId="b9b8e0ad6305353d" providerId="Windows Live" clId="Web-{1A3DF918-837F-41D9-B2EA-300812A57A15}" dt="2025-05-11T01:11:00.093" v="543"/>
          <ac:cxnSpMkLst>
            <pc:docMk/>
            <pc:sldMk cId="1141346083" sldId="277"/>
            <ac:cxnSpMk id="48" creationId="{5018B445-FB1B-2C71-E1CC-DB4C117CA52F}"/>
          </ac:cxnSpMkLst>
        </pc:cxnChg>
        <pc:cxnChg chg="add del mod">
          <ac:chgData name="Houssem Lassoued" userId="b9b8e0ad6305353d" providerId="Windows Live" clId="Web-{1A3DF918-837F-41D9-B2EA-300812A57A15}" dt="2025-05-11T01:10:45.107" v="541"/>
          <ac:cxnSpMkLst>
            <pc:docMk/>
            <pc:sldMk cId="1141346083" sldId="277"/>
            <ac:cxnSpMk id="49" creationId="{75526BAE-B814-549C-6150-B01BE8964E9A}"/>
          </ac:cxnSpMkLst>
        </pc:cxnChg>
        <pc:cxnChg chg="add mod">
          <ac:chgData name="Houssem Lassoued" userId="b9b8e0ad6305353d" providerId="Windows Live" clId="Web-{1A3DF918-837F-41D9-B2EA-300812A57A15}" dt="2025-05-11T02:03:15.734" v="800"/>
          <ac:cxnSpMkLst>
            <pc:docMk/>
            <pc:sldMk cId="1141346083" sldId="277"/>
            <ac:cxnSpMk id="50" creationId="{72CE0789-DE68-2BCF-C90F-31DF57D9A538}"/>
          </ac:cxnSpMkLst>
        </pc:cxnChg>
        <pc:cxnChg chg="add mod">
          <ac:chgData name="Houssem Lassoued" userId="b9b8e0ad6305353d" providerId="Windows Live" clId="Web-{1A3DF918-837F-41D9-B2EA-300812A57A15}" dt="2025-05-11T01:14:37.153" v="558" actId="1076"/>
          <ac:cxnSpMkLst>
            <pc:docMk/>
            <pc:sldMk cId="1141346083" sldId="277"/>
            <ac:cxnSpMk id="51" creationId="{9A7E3789-AF2E-F0C5-9932-DF7B069CF362}"/>
          </ac:cxnSpMkLst>
        </pc:cxnChg>
        <pc:cxnChg chg="add del mod">
          <ac:chgData name="Houssem Lassoued" userId="b9b8e0ad6305353d" providerId="Windows Live" clId="Web-{1A3DF918-837F-41D9-B2EA-300812A57A15}" dt="2025-05-11T01:18:23.136" v="590"/>
          <ac:cxnSpMkLst>
            <pc:docMk/>
            <pc:sldMk cId="1141346083" sldId="277"/>
            <ac:cxnSpMk id="52" creationId="{B255813E-FBFC-759F-2F06-703BA246538F}"/>
          </ac:cxnSpMkLst>
        </pc:cxnChg>
        <pc:cxnChg chg="add mod">
          <ac:chgData name="Houssem Lassoued" userId="b9b8e0ad6305353d" providerId="Windows Live" clId="Web-{1A3DF918-837F-41D9-B2EA-300812A57A15}" dt="2025-05-11T01:18:49.060" v="594" actId="1076"/>
          <ac:cxnSpMkLst>
            <pc:docMk/>
            <pc:sldMk cId="1141346083" sldId="277"/>
            <ac:cxnSpMk id="54" creationId="{B2B3A592-898C-76F5-0A45-FC0DB39E0A9F}"/>
          </ac:cxnSpMkLst>
        </pc:cxnChg>
        <pc:cxnChg chg="add del mod">
          <ac:chgData name="Houssem Lassoued" userId="b9b8e0ad6305353d" providerId="Windows Live" clId="Web-{1A3DF918-837F-41D9-B2EA-300812A57A15}" dt="2025-05-11T01:22:18.697" v="610"/>
          <ac:cxnSpMkLst>
            <pc:docMk/>
            <pc:sldMk cId="1141346083" sldId="277"/>
            <ac:cxnSpMk id="56" creationId="{AF207B01-D344-78B3-F8BF-13FF530DE8F2}"/>
          </ac:cxnSpMkLst>
        </pc:cxnChg>
        <pc:cxnChg chg="add mod">
          <ac:chgData name="Houssem Lassoued" userId="b9b8e0ad6305353d" providerId="Windows Live" clId="Web-{1A3DF918-837F-41D9-B2EA-300812A57A15}" dt="2025-05-11T01:22:33.089" v="615" actId="1076"/>
          <ac:cxnSpMkLst>
            <pc:docMk/>
            <pc:sldMk cId="1141346083" sldId="277"/>
            <ac:cxnSpMk id="58" creationId="{B6A156DB-A008-36BE-CF22-74A32A911699}"/>
          </ac:cxnSpMkLst>
        </pc:cxnChg>
        <pc:cxnChg chg="add mod">
          <ac:chgData name="Houssem Lassoued" userId="b9b8e0ad6305353d" providerId="Windows Live" clId="Web-{1A3DF918-837F-41D9-B2EA-300812A57A15}" dt="2025-05-11T01:27:09.075" v="637" actId="1076"/>
          <ac:cxnSpMkLst>
            <pc:docMk/>
            <pc:sldMk cId="1141346083" sldId="277"/>
            <ac:cxnSpMk id="60" creationId="{874B9418-542F-6822-DBE3-B10238A0CA50}"/>
          </ac:cxnSpMkLst>
        </pc:cxnChg>
        <pc:cxnChg chg="add del mod">
          <ac:chgData name="Houssem Lassoued" userId="b9b8e0ad6305353d" providerId="Windows Live" clId="Web-{1A3DF918-837F-41D9-B2EA-300812A57A15}" dt="2025-05-11T01:33:05.128" v="669"/>
          <ac:cxnSpMkLst>
            <pc:docMk/>
            <pc:sldMk cId="1141346083" sldId="277"/>
            <ac:cxnSpMk id="62" creationId="{9D28754E-1265-435B-0416-EDDF3327F9C8}"/>
          </ac:cxnSpMkLst>
        </pc:cxnChg>
        <pc:cxnChg chg="add del mod">
          <ac:chgData name="Houssem Lassoued" userId="b9b8e0ad6305353d" providerId="Windows Live" clId="Web-{1A3DF918-837F-41D9-B2EA-300812A57A15}" dt="2025-05-11T01:33:51.178" v="672"/>
          <ac:cxnSpMkLst>
            <pc:docMk/>
            <pc:sldMk cId="1141346083" sldId="277"/>
            <ac:cxnSpMk id="63" creationId="{E9D703E4-3B93-4BEB-76E2-74372D1E0ACC}"/>
          </ac:cxnSpMkLst>
        </pc:cxnChg>
        <pc:cxnChg chg="add mod">
          <ac:chgData name="Houssem Lassoued" userId="b9b8e0ad6305353d" providerId="Windows Live" clId="Web-{1A3DF918-837F-41D9-B2EA-300812A57A15}" dt="2025-05-11T01:34:30.055" v="677" actId="1076"/>
          <ac:cxnSpMkLst>
            <pc:docMk/>
            <pc:sldMk cId="1141346083" sldId="277"/>
            <ac:cxnSpMk id="64" creationId="{E75D11EC-4844-041F-DBEC-AC9B60C6FA12}"/>
          </ac:cxnSpMkLst>
        </pc:cxnChg>
        <pc:cxnChg chg="add del mod">
          <ac:chgData name="Houssem Lassoued" userId="b9b8e0ad6305353d" providerId="Windows Live" clId="Web-{1A3DF918-837F-41D9-B2EA-300812A57A15}" dt="2025-05-11T01:36:24.298" v="692"/>
          <ac:cxnSpMkLst>
            <pc:docMk/>
            <pc:sldMk cId="1141346083" sldId="277"/>
            <ac:cxnSpMk id="67" creationId="{9CBA8F03-645F-28F1-81EE-B8BA97442968}"/>
          </ac:cxnSpMkLst>
        </pc:cxnChg>
        <pc:cxnChg chg="add mod">
          <ac:chgData name="Houssem Lassoued" userId="b9b8e0ad6305353d" providerId="Windows Live" clId="Web-{1A3DF918-837F-41D9-B2EA-300812A57A15}" dt="2025-05-11T01:39:10.235" v="714" actId="14100"/>
          <ac:cxnSpMkLst>
            <pc:docMk/>
            <pc:sldMk cId="1141346083" sldId="277"/>
            <ac:cxnSpMk id="69" creationId="{A8490B24-F85C-B7D6-E5C0-E82A89A7B660}"/>
          </ac:cxnSpMkLst>
        </pc:cxnChg>
      </pc:sldChg>
      <pc:sldChg chg="add replId">
        <pc:chgData name="Houssem Lassoued" userId="b9b8e0ad6305353d" providerId="Windows Live" clId="Web-{1A3DF918-837F-41D9-B2EA-300812A57A15}" dt="2025-05-11T02:32:31.409" v="802"/>
        <pc:sldMkLst>
          <pc:docMk/>
          <pc:sldMk cId="1919645624" sldId="278"/>
        </pc:sldMkLst>
      </pc:sldChg>
    </pc:docChg>
  </pc:docChgLst>
  <pc:docChgLst>
    <pc:chgData name="Houssem Lassoued" userId="b9b8e0ad6305353d" providerId="Windows Live" clId="Web-{90D18F6A-E6F5-6532-E644-F25E6365C6A9}"/>
    <pc:docChg chg="addSld modSld">
      <pc:chgData name="Houssem Lassoued" userId="b9b8e0ad6305353d" providerId="Windows Live" clId="Web-{90D18F6A-E6F5-6532-E644-F25E6365C6A9}" dt="2025-05-19T12:52:42.873" v="173"/>
      <pc:docMkLst>
        <pc:docMk/>
      </pc:docMkLst>
      <pc:sldChg chg="modSp">
        <pc:chgData name="Houssem Lassoued" userId="b9b8e0ad6305353d" providerId="Windows Live" clId="Web-{90D18F6A-E6F5-6532-E644-F25E6365C6A9}" dt="2025-05-19T12:10:29.268" v="4" actId="20577"/>
        <pc:sldMkLst>
          <pc:docMk/>
          <pc:sldMk cId="1065445121" sldId="256"/>
        </pc:sldMkLst>
        <pc:spChg chg="mod">
          <ac:chgData name="Houssem Lassoued" userId="b9b8e0ad6305353d" providerId="Windows Live" clId="Web-{90D18F6A-E6F5-6532-E644-F25E6365C6A9}" dt="2025-05-19T12:10:29.268" v="4" actId="20577"/>
          <ac:spMkLst>
            <pc:docMk/>
            <pc:sldMk cId="1065445121" sldId="256"/>
            <ac:spMk id="18" creationId="{A2A70470-1159-485F-A5AF-936A4F78D148}"/>
          </ac:spMkLst>
        </pc:spChg>
      </pc:sldChg>
      <pc:sldChg chg="modSp">
        <pc:chgData name="Houssem Lassoued" userId="b9b8e0ad6305353d" providerId="Windows Live" clId="Web-{90D18F6A-E6F5-6532-E644-F25E6365C6A9}" dt="2025-05-19T12:27:28.273" v="60" actId="20577"/>
        <pc:sldMkLst>
          <pc:docMk/>
          <pc:sldMk cId="495223058" sldId="257"/>
        </pc:sldMkLst>
        <pc:spChg chg="mod">
          <ac:chgData name="Houssem Lassoued" userId="b9b8e0ad6305353d" providerId="Windows Live" clId="Web-{90D18F6A-E6F5-6532-E644-F25E6365C6A9}" dt="2025-05-19T12:27:28.273" v="60" actId="20577"/>
          <ac:spMkLst>
            <pc:docMk/>
            <pc:sldMk cId="495223058" sldId="257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27:20.257" v="58" actId="20577"/>
          <ac:spMkLst>
            <pc:docMk/>
            <pc:sldMk cId="495223058" sldId="257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46:45.829" v="148" actId="1076"/>
        <pc:sldMkLst>
          <pc:docMk/>
          <pc:sldMk cId="4193113551" sldId="260"/>
        </pc:sldMkLst>
        <pc:spChg chg="mod">
          <ac:chgData name="Houssem Lassoued" userId="b9b8e0ad6305353d" providerId="Windows Live" clId="Web-{90D18F6A-E6F5-6532-E644-F25E6365C6A9}" dt="2025-05-19T12:46:37.860" v="147" actId="1076"/>
          <ac:spMkLst>
            <pc:docMk/>
            <pc:sldMk cId="4193113551" sldId="260"/>
            <ac:spMk id="2" creationId="{8E073DBC-91E9-E32F-5474-4FDAE725BABF}"/>
          </ac:spMkLst>
        </pc:spChg>
        <pc:spChg chg="mod">
          <ac:chgData name="Houssem Lassoued" userId="b9b8e0ad6305353d" providerId="Windows Live" clId="Web-{90D18F6A-E6F5-6532-E644-F25E6365C6A9}" dt="2025-05-19T12:46:45.829" v="148" actId="1076"/>
          <ac:spMkLst>
            <pc:docMk/>
            <pc:sldMk cId="4193113551" sldId="260"/>
            <ac:spMk id="11" creationId="{91F0E67B-0824-44AC-8BFD-5A8F91BA7076}"/>
          </ac:spMkLst>
        </pc:spChg>
        <pc:spChg chg="mod">
          <ac:chgData name="Houssem Lassoued" userId="b9b8e0ad6305353d" providerId="Windows Live" clId="Web-{90D18F6A-E6F5-6532-E644-F25E6365C6A9}" dt="2025-05-19T12:46:16.938" v="146" actId="1076"/>
          <ac:spMkLst>
            <pc:docMk/>
            <pc:sldMk cId="4193113551" sldId="260"/>
            <ac:spMk id="12" creationId="{29D55C7B-C53F-4472-9BA8-AFEB4D621733}"/>
          </ac:spMkLst>
        </pc:spChg>
      </pc:sldChg>
      <pc:sldChg chg="modSp">
        <pc:chgData name="Houssem Lassoued" userId="b9b8e0ad6305353d" providerId="Windows Live" clId="Web-{90D18F6A-E6F5-6532-E644-F25E6365C6A9}" dt="2025-05-19T12:28:51.307" v="70" actId="20577"/>
        <pc:sldMkLst>
          <pc:docMk/>
          <pc:sldMk cId="2344929185" sldId="265"/>
        </pc:sldMkLst>
        <pc:spChg chg="mod">
          <ac:chgData name="Houssem Lassoued" userId="b9b8e0ad6305353d" providerId="Windows Live" clId="Web-{90D18F6A-E6F5-6532-E644-F25E6365C6A9}" dt="2025-05-19T12:28:51.307" v="70" actId="20577"/>
          <ac:spMkLst>
            <pc:docMk/>
            <pc:sldMk cId="2344929185" sldId="265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28:22.634" v="68" actId="20577"/>
          <ac:spMkLst>
            <pc:docMk/>
            <pc:sldMk cId="2344929185" sldId="265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39:12.923" v="138" actId="20577"/>
        <pc:sldMkLst>
          <pc:docMk/>
          <pc:sldMk cId="2834335582" sldId="267"/>
        </pc:sldMkLst>
        <pc:spChg chg="mod">
          <ac:chgData name="Houssem Lassoued" userId="b9b8e0ad6305353d" providerId="Windows Live" clId="Web-{90D18F6A-E6F5-6532-E644-F25E6365C6A9}" dt="2025-05-19T12:39:12.923" v="138" actId="20577"/>
          <ac:spMkLst>
            <pc:docMk/>
            <pc:sldMk cId="2834335582" sldId="267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39:06.672" v="136" actId="20577"/>
          <ac:spMkLst>
            <pc:docMk/>
            <pc:sldMk cId="2834335582" sldId="267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44:59.716" v="145" actId="20577"/>
        <pc:sldMkLst>
          <pc:docMk/>
          <pc:sldMk cId="3863185645" sldId="269"/>
        </pc:sldMkLst>
        <pc:spChg chg="mod">
          <ac:chgData name="Houssem Lassoued" userId="b9b8e0ad6305353d" providerId="Windows Live" clId="Web-{90D18F6A-E6F5-6532-E644-F25E6365C6A9}" dt="2025-05-19T12:44:59.716" v="145" actId="20577"/>
          <ac:spMkLst>
            <pc:docMk/>
            <pc:sldMk cId="3863185645" sldId="269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39:37.424" v="140" actId="20577"/>
          <ac:spMkLst>
            <pc:docMk/>
            <pc:sldMk cId="3863185645" sldId="269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19:31.178" v="18" actId="20577"/>
        <pc:sldMkLst>
          <pc:docMk/>
          <pc:sldMk cId="577638937" sldId="273"/>
        </pc:sldMkLst>
        <pc:spChg chg="mod">
          <ac:chgData name="Houssem Lassoued" userId="b9b8e0ad6305353d" providerId="Windows Live" clId="Web-{90D18F6A-E6F5-6532-E644-F25E6365C6A9}" dt="2025-05-19T12:19:31.178" v="18" actId="20577"/>
          <ac:spMkLst>
            <pc:docMk/>
            <pc:sldMk cId="577638937" sldId="273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19:20.490" v="16" actId="20577"/>
          <ac:spMkLst>
            <pc:docMk/>
            <pc:sldMk cId="577638937" sldId="273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20:10.351" v="20" actId="20577"/>
        <pc:sldMkLst>
          <pc:docMk/>
          <pc:sldMk cId="3427938121" sldId="274"/>
        </pc:sldMkLst>
        <pc:spChg chg="mod">
          <ac:chgData name="Houssem Lassoued" userId="b9b8e0ad6305353d" providerId="Windows Live" clId="Web-{90D18F6A-E6F5-6532-E644-F25E6365C6A9}" dt="2025-05-19T12:20:10.351" v="20" actId="20577"/>
          <ac:spMkLst>
            <pc:docMk/>
            <pc:sldMk cId="3427938121" sldId="274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20:08.101" v="19" actId="20577"/>
          <ac:spMkLst>
            <pc:docMk/>
            <pc:sldMk cId="3427938121" sldId="274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21:01.103" v="24" actId="20577"/>
        <pc:sldMkLst>
          <pc:docMk/>
          <pc:sldMk cId="2453278991" sldId="275"/>
        </pc:sldMkLst>
        <pc:spChg chg="mod">
          <ac:chgData name="Houssem Lassoued" userId="b9b8e0ad6305353d" providerId="Windows Live" clId="Web-{90D18F6A-E6F5-6532-E644-F25E6365C6A9}" dt="2025-05-19T12:21:01.103" v="24" actId="20577"/>
          <ac:spMkLst>
            <pc:docMk/>
            <pc:sldMk cId="2453278991" sldId="275"/>
            <ac:spMk id="8" creationId="{ED26D497-F43A-4156-920B-616D7123DB91}"/>
          </ac:spMkLst>
        </pc:spChg>
        <pc:spChg chg="mod">
          <ac:chgData name="Houssem Lassoued" userId="b9b8e0ad6305353d" providerId="Windows Live" clId="Web-{90D18F6A-E6F5-6532-E644-F25E6365C6A9}" dt="2025-05-19T12:20:45.868" v="22" actId="20577"/>
          <ac:spMkLst>
            <pc:docMk/>
            <pc:sldMk cId="2453278991" sldId="275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90D18F6A-E6F5-6532-E644-F25E6365C6A9}" dt="2025-05-19T12:18:10.316" v="13" actId="20577"/>
        <pc:sldMkLst>
          <pc:docMk/>
          <pc:sldMk cId="3889903647" sldId="287"/>
        </pc:sldMkLst>
        <pc:spChg chg="mod">
          <ac:chgData name="Houssem Lassoued" userId="b9b8e0ad6305353d" providerId="Windows Live" clId="Web-{90D18F6A-E6F5-6532-E644-F25E6365C6A9}" dt="2025-05-19T12:18:10.316" v="13" actId="20577"/>
          <ac:spMkLst>
            <pc:docMk/>
            <pc:sldMk cId="3889903647" sldId="287"/>
            <ac:spMk id="8" creationId="{26F9D6DF-D9AA-E2A3-88CC-99D6254B7A49}"/>
          </ac:spMkLst>
        </pc:spChg>
        <pc:spChg chg="mod">
          <ac:chgData name="Houssem Lassoued" userId="b9b8e0ad6305353d" providerId="Windows Live" clId="Web-{90D18F6A-E6F5-6532-E644-F25E6365C6A9}" dt="2025-05-19T12:18:04.925" v="11" actId="20577"/>
          <ac:spMkLst>
            <pc:docMk/>
            <pc:sldMk cId="3889903647" sldId="287"/>
            <ac:spMk id="9" creationId="{48E77020-47AC-7C3B-72F5-BBDBB01213E1}"/>
          </ac:spMkLst>
        </pc:spChg>
      </pc:sldChg>
      <pc:sldChg chg="modSp">
        <pc:chgData name="Houssem Lassoued" userId="b9b8e0ad6305353d" providerId="Windows Live" clId="Web-{90D18F6A-E6F5-6532-E644-F25E6365C6A9}" dt="2025-05-19T12:18:44.333" v="15" actId="20577"/>
        <pc:sldMkLst>
          <pc:docMk/>
          <pc:sldMk cId="454226054" sldId="288"/>
        </pc:sldMkLst>
        <pc:spChg chg="mod">
          <ac:chgData name="Houssem Lassoued" userId="b9b8e0ad6305353d" providerId="Windows Live" clId="Web-{90D18F6A-E6F5-6532-E644-F25E6365C6A9}" dt="2025-05-19T12:18:44.333" v="15" actId="20577"/>
          <ac:spMkLst>
            <pc:docMk/>
            <pc:sldMk cId="454226054" sldId="288"/>
            <ac:spMk id="8" creationId="{03964A58-6484-2F07-55FC-F484BA7FFAD4}"/>
          </ac:spMkLst>
        </pc:spChg>
        <pc:spChg chg="mod">
          <ac:chgData name="Houssem Lassoued" userId="b9b8e0ad6305353d" providerId="Windows Live" clId="Web-{90D18F6A-E6F5-6532-E644-F25E6365C6A9}" dt="2025-05-19T12:18:42.145" v="14" actId="20577"/>
          <ac:spMkLst>
            <pc:docMk/>
            <pc:sldMk cId="454226054" sldId="288"/>
            <ac:spMk id="9" creationId="{A309130E-6858-BE4A-6876-BB75562CB00C}"/>
          </ac:spMkLst>
        </pc:spChg>
      </pc:sldChg>
      <pc:sldChg chg="modSp">
        <pc:chgData name="Houssem Lassoued" userId="b9b8e0ad6305353d" providerId="Windows Live" clId="Web-{90D18F6A-E6F5-6532-E644-F25E6365C6A9}" dt="2025-05-19T12:21:58.636" v="27" actId="20577"/>
        <pc:sldMkLst>
          <pc:docMk/>
          <pc:sldMk cId="1678057005" sldId="289"/>
        </pc:sldMkLst>
        <pc:spChg chg="mod">
          <ac:chgData name="Houssem Lassoued" userId="b9b8e0ad6305353d" providerId="Windows Live" clId="Web-{90D18F6A-E6F5-6532-E644-F25E6365C6A9}" dt="2025-05-19T12:21:58.636" v="27" actId="20577"/>
          <ac:spMkLst>
            <pc:docMk/>
            <pc:sldMk cId="1678057005" sldId="289"/>
            <ac:spMk id="8" creationId="{ADD4E813-37B0-699B-5434-9E02A8E194AE}"/>
          </ac:spMkLst>
        </pc:spChg>
        <pc:spChg chg="mod">
          <ac:chgData name="Houssem Lassoued" userId="b9b8e0ad6305353d" providerId="Windows Live" clId="Web-{90D18F6A-E6F5-6532-E644-F25E6365C6A9}" dt="2025-05-19T12:21:44.386" v="25" actId="20577"/>
          <ac:spMkLst>
            <pc:docMk/>
            <pc:sldMk cId="1678057005" sldId="289"/>
            <ac:spMk id="9" creationId="{ABC06F2D-7F23-E4E0-6671-D04E018492EA}"/>
          </ac:spMkLst>
        </pc:spChg>
      </pc:sldChg>
      <pc:sldChg chg="modSp">
        <pc:chgData name="Houssem Lassoued" userId="b9b8e0ad6305353d" providerId="Windows Live" clId="Web-{90D18F6A-E6F5-6532-E644-F25E6365C6A9}" dt="2025-05-19T12:22:27.059" v="30" actId="20577"/>
        <pc:sldMkLst>
          <pc:docMk/>
          <pc:sldMk cId="4252221328" sldId="290"/>
        </pc:sldMkLst>
        <pc:spChg chg="mod">
          <ac:chgData name="Houssem Lassoued" userId="b9b8e0ad6305353d" providerId="Windows Live" clId="Web-{90D18F6A-E6F5-6532-E644-F25E6365C6A9}" dt="2025-05-19T12:22:27.059" v="30" actId="20577"/>
          <ac:spMkLst>
            <pc:docMk/>
            <pc:sldMk cId="4252221328" sldId="290"/>
            <ac:spMk id="8" creationId="{9B4298AA-86DB-F525-1A5C-76B486945C2C}"/>
          </ac:spMkLst>
        </pc:spChg>
        <pc:spChg chg="mod">
          <ac:chgData name="Houssem Lassoued" userId="b9b8e0ad6305353d" providerId="Windows Live" clId="Web-{90D18F6A-E6F5-6532-E644-F25E6365C6A9}" dt="2025-05-19T12:22:17.215" v="28" actId="20577"/>
          <ac:spMkLst>
            <pc:docMk/>
            <pc:sldMk cId="4252221328" sldId="290"/>
            <ac:spMk id="9" creationId="{C3C5085B-F43B-4B46-A277-744F76CC5559}"/>
          </ac:spMkLst>
        </pc:spChg>
      </pc:sldChg>
      <pc:sldChg chg="modSp">
        <pc:chgData name="Houssem Lassoued" userId="b9b8e0ad6305353d" providerId="Windows Live" clId="Web-{90D18F6A-E6F5-6532-E644-F25E6365C6A9}" dt="2025-05-19T12:23:22.499" v="35" actId="20577"/>
        <pc:sldMkLst>
          <pc:docMk/>
          <pc:sldMk cId="692618053" sldId="291"/>
        </pc:sldMkLst>
        <pc:spChg chg="mod">
          <ac:chgData name="Houssem Lassoued" userId="b9b8e0ad6305353d" providerId="Windows Live" clId="Web-{90D18F6A-E6F5-6532-E644-F25E6365C6A9}" dt="2025-05-19T12:23:22.499" v="35" actId="20577"/>
          <ac:spMkLst>
            <pc:docMk/>
            <pc:sldMk cId="692618053" sldId="291"/>
            <ac:spMk id="8" creationId="{8B537E2F-6BAB-5EBC-CD07-4E4B4889F7A1}"/>
          </ac:spMkLst>
        </pc:spChg>
        <pc:spChg chg="mod">
          <ac:chgData name="Houssem Lassoued" userId="b9b8e0ad6305353d" providerId="Windows Live" clId="Web-{90D18F6A-E6F5-6532-E644-F25E6365C6A9}" dt="2025-05-19T12:23:15.389" v="33" actId="20577"/>
          <ac:spMkLst>
            <pc:docMk/>
            <pc:sldMk cId="692618053" sldId="291"/>
            <ac:spMk id="9" creationId="{0762098C-99B2-B45D-F816-F2CAF8F08001}"/>
          </ac:spMkLst>
        </pc:spChg>
      </pc:sldChg>
      <pc:sldChg chg="modSp">
        <pc:chgData name="Houssem Lassoued" userId="b9b8e0ad6305353d" providerId="Windows Live" clId="Web-{90D18F6A-E6F5-6532-E644-F25E6365C6A9}" dt="2025-05-19T12:24:28.767" v="38" actId="20577"/>
        <pc:sldMkLst>
          <pc:docMk/>
          <pc:sldMk cId="3944834670" sldId="292"/>
        </pc:sldMkLst>
        <pc:spChg chg="mod">
          <ac:chgData name="Houssem Lassoued" userId="b9b8e0ad6305353d" providerId="Windows Live" clId="Web-{90D18F6A-E6F5-6532-E644-F25E6365C6A9}" dt="2025-05-19T12:24:28.767" v="38" actId="20577"/>
          <ac:spMkLst>
            <pc:docMk/>
            <pc:sldMk cId="3944834670" sldId="292"/>
            <ac:spMk id="8" creationId="{A4F4A6F2-B1B5-AE36-5876-9C1BEDBDFA60}"/>
          </ac:spMkLst>
        </pc:spChg>
        <pc:spChg chg="mod">
          <ac:chgData name="Houssem Lassoued" userId="b9b8e0ad6305353d" providerId="Windows Live" clId="Web-{90D18F6A-E6F5-6532-E644-F25E6365C6A9}" dt="2025-05-19T12:24:21.923" v="37" actId="20577"/>
          <ac:spMkLst>
            <pc:docMk/>
            <pc:sldMk cId="3944834670" sldId="292"/>
            <ac:spMk id="9" creationId="{2785788F-2574-2E33-BD39-BE31212CE5E6}"/>
          </ac:spMkLst>
        </pc:spChg>
      </pc:sldChg>
      <pc:sldChg chg="modSp">
        <pc:chgData name="Houssem Lassoued" userId="b9b8e0ad6305353d" providerId="Windows Live" clId="Web-{90D18F6A-E6F5-6532-E644-F25E6365C6A9}" dt="2025-05-19T12:25:14.143" v="43" actId="20577"/>
        <pc:sldMkLst>
          <pc:docMk/>
          <pc:sldMk cId="1803456198" sldId="293"/>
        </pc:sldMkLst>
        <pc:spChg chg="mod">
          <ac:chgData name="Houssem Lassoued" userId="b9b8e0ad6305353d" providerId="Windows Live" clId="Web-{90D18F6A-E6F5-6532-E644-F25E6365C6A9}" dt="2025-05-19T12:25:14.143" v="43" actId="20577"/>
          <ac:spMkLst>
            <pc:docMk/>
            <pc:sldMk cId="1803456198" sldId="293"/>
            <ac:spMk id="8" creationId="{18B7CBD8-652E-777F-106D-D965ED5B98CB}"/>
          </ac:spMkLst>
        </pc:spChg>
        <pc:spChg chg="mod">
          <ac:chgData name="Houssem Lassoued" userId="b9b8e0ad6305353d" providerId="Windows Live" clId="Web-{90D18F6A-E6F5-6532-E644-F25E6365C6A9}" dt="2025-05-19T12:25:08.377" v="41" actId="20577"/>
          <ac:spMkLst>
            <pc:docMk/>
            <pc:sldMk cId="1803456198" sldId="293"/>
            <ac:spMk id="9" creationId="{D1D6FA65-256E-0360-1528-595232397B80}"/>
          </ac:spMkLst>
        </pc:spChg>
      </pc:sldChg>
      <pc:sldChg chg="modSp">
        <pc:chgData name="Houssem Lassoued" userId="b9b8e0ad6305353d" providerId="Windows Live" clId="Web-{90D18F6A-E6F5-6532-E644-F25E6365C6A9}" dt="2025-05-19T12:25:46.801" v="47" actId="20577"/>
        <pc:sldMkLst>
          <pc:docMk/>
          <pc:sldMk cId="2037085273" sldId="294"/>
        </pc:sldMkLst>
        <pc:spChg chg="mod">
          <ac:chgData name="Houssem Lassoued" userId="b9b8e0ad6305353d" providerId="Windows Live" clId="Web-{90D18F6A-E6F5-6532-E644-F25E6365C6A9}" dt="2025-05-19T12:25:46.801" v="47" actId="20577"/>
          <ac:spMkLst>
            <pc:docMk/>
            <pc:sldMk cId="2037085273" sldId="294"/>
            <ac:spMk id="8" creationId="{FFA09405-2066-D9E3-2F2A-83D81483F0DF}"/>
          </ac:spMkLst>
        </pc:spChg>
        <pc:spChg chg="mod">
          <ac:chgData name="Houssem Lassoued" userId="b9b8e0ad6305353d" providerId="Windows Live" clId="Web-{90D18F6A-E6F5-6532-E644-F25E6365C6A9}" dt="2025-05-19T12:25:42.316" v="45" actId="20577"/>
          <ac:spMkLst>
            <pc:docMk/>
            <pc:sldMk cId="2037085273" sldId="294"/>
            <ac:spMk id="9" creationId="{8779F8CC-2E0D-12DF-892A-046FC6F45519}"/>
          </ac:spMkLst>
        </pc:spChg>
      </pc:sldChg>
      <pc:sldChg chg="modSp">
        <pc:chgData name="Houssem Lassoued" userId="b9b8e0ad6305353d" providerId="Windows Live" clId="Web-{90D18F6A-E6F5-6532-E644-F25E6365C6A9}" dt="2025-05-19T12:26:22.724" v="51" actId="20577"/>
        <pc:sldMkLst>
          <pc:docMk/>
          <pc:sldMk cId="1708921666" sldId="295"/>
        </pc:sldMkLst>
        <pc:spChg chg="mod">
          <ac:chgData name="Houssem Lassoued" userId="b9b8e0ad6305353d" providerId="Windows Live" clId="Web-{90D18F6A-E6F5-6532-E644-F25E6365C6A9}" dt="2025-05-19T12:26:22.724" v="51" actId="20577"/>
          <ac:spMkLst>
            <pc:docMk/>
            <pc:sldMk cId="1708921666" sldId="295"/>
            <ac:spMk id="8" creationId="{A5E46F13-E05B-EF46-CB23-7FC5101FEE43}"/>
          </ac:spMkLst>
        </pc:spChg>
        <pc:spChg chg="mod">
          <ac:chgData name="Houssem Lassoued" userId="b9b8e0ad6305353d" providerId="Windows Live" clId="Web-{90D18F6A-E6F5-6532-E644-F25E6365C6A9}" dt="2025-05-19T12:26:16.536" v="49" actId="20577"/>
          <ac:spMkLst>
            <pc:docMk/>
            <pc:sldMk cId="1708921666" sldId="295"/>
            <ac:spMk id="9" creationId="{F2019965-CA89-4A97-EB4E-E477B1839F9B}"/>
          </ac:spMkLst>
        </pc:spChg>
      </pc:sldChg>
      <pc:sldChg chg="modSp">
        <pc:chgData name="Houssem Lassoued" userId="b9b8e0ad6305353d" providerId="Windows Live" clId="Web-{90D18F6A-E6F5-6532-E644-F25E6365C6A9}" dt="2025-05-19T12:26:53.490" v="56" actId="20577"/>
        <pc:sldMkLst>
          <pc:docMk/>
          <pc:sldMk cId="3092145654" sldId="296"/>
        </pc:sldMkLst>
        <pc:spChg chg="mod">
          <ac:chgData name="Houssem Lassoued" userId="b9b8e0ad6305353d" providerId="Windows Live" clId="Web-{90D18F6A-E6F5-6532-E644-F25E6365C6A9}" dt="2025-05-19T12:26:53.490" v="56" actId="20577"/>
          <ac:spMkLst>
            <pc:docMk/>
            <pc:sldMk cId="3092145654" sldId="296"/>
            <ac:spMk id="8" creationId="{C4418ABC-CD70-F1BC-E47F-B09E67DDE97D}"/>
          </ac:spMkLst>
        </pc:spChg>
        <pc:spChg chg="mod">
          <ac:chgData name="Houssem Lassoued" userId="b9b8e0ad6305353d" providerId="Windows Live" clId="Web-{90D18F6A-E6F5-6532-E644-F25E6365C6A9}" dt="2025-05-19T12:26:40.928" v="53" actId="20577"/>
          <ac:spMkLst>
            <pc:docMk/>
            <pc:sldMk cId="3092145654" sldId="296"/>
            <ac:spMk id="9" creationId="{AF85BFBD-EFA5-B7EC-E635-584004D717BF}"/>
          </ac:spMkLst>
        </pc:spChg>
      </pc:sldChg>
      <pc:sldChg chg="modSp">
        <pc:chgData name="Houssem Lassoued" userId="b9b8e0ad6305353d" providerId="Windows Live" clId="Web-{90D18F6A-E6F5-6532-E644-F25E6365C6A9}" dt="2025-05-19T12:30:43.217" v="84" actId="20577"/>
        <pc:sldMkLst>
          <pc:docMk/>
          <pc:sldMk cId="1516565811" sldId="297"/>
        </pc:sldMkLst>
        <pc:spChg chg="mod">
          <ac:chgData name="Houssem Lassoued" userId="b9b8e0ad6305353d" providerId="Windows Live" clId="Web-{90D18F6A-E6F5-6532-E644-F25E6365C6A9}" dt="2025-05-19T12:30:43.217" v="84" actId="20577"/>
          <ac:spMkLst>
            <pc:docMk/>
            <pc:sldMk cId="1516565811" sldId="297"/>
            <ac:spMk id="8" creationId="{63611513-9802-26DA-551C-6E9E13101F78}"/>
          </ac:spMkLst>
        </pc:spChg>
        <pc:spChg chg="mod">
          <ac:chgData name="Houssem Lassoued" userId="b9b8e0ad6305353d" providerId="Windows Live" clId="Web-{90D18F6A-E6F5-6532-E644-F25E6365C6A9}" dt="2025-05-19T12:30:41.811" v="83" actId="20577"/>
          <ac:spMkLst>
            <pc:docMk/>
            <pc:sldMk cId="1516565811" sldId="297"/>
            <ac:spMk id="9" creationId="{A4C96C47-2559-C0A5-2592-F372209A32EC}"/>
          </ac:spMkLst>
        </pc:spChg>
      </pc:sldChg>
      <pc:sldChg chg="modSp">
        <pc:chgData name="Houssem Lassoued" userId="b9b8e0ad6305353d" providerId="Windows Live" clId="Web-{90D18F6A-E6F5-6532-E644-F25E6365C6A9}" dt="2025-05-19T12:31:07.796" v="87" actId="20577"/>
        <pc:sldMkLst>
          <pc:docMk/>
          <pc:sldMk cId="1899681745" sldId="298"/>
        </pc:sldMkLst>
        <pc:spChg chg="mod">
          <ac:chgData name="Houssem Lassoued" userId="b9b8e0ad6305353d" providerId="Windows Live" clId="Web-{90D18F6A-E6F5-6532-E644-F25E6365C6A9}" dt="2025-05-19T12:31:07.796" v="87" actId="20577"/>
          <ac:spMkLst>
            <pc:docMk/>
            <pc:sldMk cId="1899681745" sldId="298"/>
            <ac:spMk id="8" creationId="{DD878902-8FDF-2FEA-14B2-06197CA64B96}"/>
          </ac:spMkLst>
        </pc:spChg>
        <pc:spChg chg="mod">
          <ac:chgData name="Houssem Lassoued" userId="b9b8e0ad6305353d" providerId="Windows Live" clId="Web-{90D18F6A-E6F5-6532-E644-F25E6365C6A9}" dt="2025-05-19T12:31:00.390" v="85" actId="20577"/>
          <ac:spMkLst>
            <pc:docMk/>
            <pc:sldMk cId="1899681745" sldId="298"/>
            <ac:spMk id="9" creationId="{A94C2419-E077-04CF-D61D-ECC1ABC1D992}"/>
          </ac:spMkLst>
        </pc:spChg>
      </pc:sldChg>
      <pc:sldChg chg="modSp">
        <pc:chgData name="Houssem Lassoued" userId="b9b8e0ad6305353d" providerId="Windows Live" clId="Web-{90D18F6A-E6F5-6532-E644-F25E6365C6A9}" dt="2025-05-19T12:31:55.142" v="91" actId="20577"/>
        <pc:sldMkLst>
          <pc:docMk/>
          <pc:sldMk cId="866323652" sldId="299"/>
        </pc:sldMkLst>
        <pc:spChg chg="mod">
          <ac:chgData name="Houssem Lassoued" userId="b9b8e0ad6305353d" providerId="Windows Live" clId="Web-{90D18F6A-E6F5-6532-E644-F25E6365C6A9}" dt="2025-05-19T12:31:55.142" v="91" actId="20577"/>
          <ac:spMkLst>
            <pc:docMk/>
            <pc:sldMk cId="866323652" sldId="299"/>
            <ac:spMk id="8" creationId="{CF09EDA5-1644-B1ED-735D-253B7BD2102C}"/>
          </ac:spMkLst>
        </pc:spChg>
        <pc:spChg chg="mod">
          <ac:chgData name="Houssem Lassoued" userId="b9b8e0ad6305353d" providerId="Windows Live" clId="Web-{90D18F6A-E6F5-6532-E644-F25E6365C6A9}" dt="2025-05-19T12:31:39.016" v="88" actId="20577"/>
          <ac:spMkLst>
            <pc:docMk/>
            <pc:sldMk cId="866323652" sldId="299"/>
            <ac:spMk id="9" creationId="{BA5525B0-D725-4549-B139-87EF85355A72}"/>
          </ac:spMkLst>
        </pc:spChg>
      </pc:sldChg>
      <pc:sldChg chg="modSp">
        <pc:chgData name="Houssem Lassoued" userId="b9b8e0ad6305353d" providerId="Windows Live" clId="Web-{90D18F6A-E6F5-6532-E644-F25E6365C6A9}" dt="2025-05-19T12:32:31.643" v="93" actId="20577"/>
        <pc:sldMkLst>
          <pc:docMk/>
          <pc:sldMk cId="4047798351" sldId="300"/>
        </pc:sldMkLst>
        <pc:spChg chg="mod">
          <ac:chgData name="Houssem Lassoued" userId="b9b8e0ad6305353d" providerId="Windows Live" clId="Web-{90D18F6A-E6F5-6532-E644-F25E6365C6A9}" dt="2025-05-19T12:32:31.643" v="93" actId="20577"/>
          <ac:spMkLst>
            <pc:docMk/>
            <pc:sldMk cId="4047798351" sldId="300"/>
            <ac:spMk id="8" creationId="{58116748-6811-B94E-6262-634AFDDE11CC}"/>
          </ac:spMkLst>
        </pc:spChg>
        <pc:spChg chg="mod">
          <ac:chgData name="Houssem Lassoued" userId="b9b8e0ad6305353d" providerId="Windows Live" clId="Web-{90D18F6A-E6F5-6532-E644-F25E6365C6A9}" dt="2025-05-19T12:32:19.002" v="92" actId="20577"/>
          <ac:spMkLst>
            <pc:docMk/>
            <pc:sldMk cId="4047798351" sldId="300"/>
            <ac:spMk id="9" creationId="{351DDB6B-481B-5059-D480-38AF70132BDC}"/>
          </ac:spMkLst>
        </pc:spChg>
      </pc:sldChg>
      <pc:sldChg chg="modSp">
        <pc:chgData name="Houssem Lassoued" userId="b9b8e0ad6305353d" providerId="Windows Live" clId="Web-{90D18F6A-E6F5-6532-E644-F25E6365C6A9}" dt="2025-05-19T12:33:03.300" v="95" actId="20577"/>
        <pc:sldMkLst>
          <pc:docMk/>
          <pc:sldMk cId="3073436811" sldId="301"/>
        </pc:sldMkLst>
        <pc:spChg chg="mod">
          <ac:chgData name="Houssem Lassoued" userId="b9b8e0ad6305353d" providerId="Windows Live" clId="Web-{90D18F6A-E6F5-6532-E644-F25E6365C6A9}" dt="2025-05-19T12:33:03.300" v="95" actId="20577"/>
          <ac:spMkLst>
            <pc:docMk/>
            <pc:sldMk cId="3073436811" sldId="301"/>
            <ac:spMk id="8" creationId="{5D8E3E33-FACF-C33C-3E14-3DB195E78EBC}"/>
          </ac:spMkLst>
        </pc:spChg>
        <pc:spChg chg="mod">
          <ac:chgData name="Houssem Lassoued" userId="b9b8e0ad6305353d" providerId="Windows Live" clId="Web-{90D18F6A-E6F5-6532-E644-F25E6365C6A9}" dt="2025-05-19T12:32:51.550" v="94" actId="20577"/>
          <ac:spMkLst>
            <pc:docMk/>
            <pc:sldMk cId="3073436811" sldId="301"/>
            <ac:spMk id="9" creationId="{50B5B707-FC7C-4324-976D-3B8CC4BBF036}"/>
          </ac:spMkLst>
        </pc:spChg>
      </pc:sldChg>
      <pc:sldChg chg="modSp">
        <pc:chgData name="Houssem Lassoued" userId="b9b8e0ad6305353d" providerId="Windows Live" clId="Web-{90D18F6A-E6F5-6532-E644-F25E6365C6A9}" dt="2025-05-19T12:33:36.864" v="98" actId="20577"/>
        <pc:sldMkLst>
          <pc:docMk/>
          <pc:sldMk cId="3667781726" sldId="302"/>
        </pc:sldMkLst>
        <pc:spChg chg="mod">
          <ac:chgData name="Houssem Lassoued" userId="b9b8e0ad6305353d" providerId="Windows Live" clId="Web-{90D18F6A-E6F5-6532-E644-F25E6365C6A9}" dt="2025-05-19T12:33:36.864" v="98" actId="20577"/>
          <ac:spMkLst>
            <pc:docMk/>
            <pc:sldMk cId="3667781726" sldId="302"/>
            <ac:spMk id="8" creationId="{51716B15-BE55-BD0B-D18B-C99A8ECC2D78}"/>
          </ac:spMkLst>
        </pc:spChg>
        <pc:spChg chg="mod">
          <ac:chgData name="Houssem Lassoued" userId="b9b8e0ad6305353d" providerId="Windows Live" clId="Web-{90D18F6A-E6F5-6532-E644-F25E6365C6A9}" dt="2025-05-19T12:33:24.739" v="96" actId="20577"/>
          <ac:spMkLst>
            <pc:docMk/>
            <pc:sldMk cId="3667781726" sldId="302"/>
            <ac:spMk id="9" creationId="{D287959A-B19F-624A-A9D5-698C38338CBD}"/>
          </ac:spMkLst>
        </pc:spChg>
      </pc:sldChg>
      <pc:sldChg chg="modSp">
        <pc:chgData name="Houssem Lassoued" userId="b9b8e0ad6305353d" providerId="Windows Live" clId="Web-{90D18F6A-E6F5-6532-E644-F25E6365C6A9}" dt="2025-05-19T12:34:10.428" v="101" actId="20577"/>
        <pc:sldMkLst>
          <pc:docMk/>
          <pc:sldMk cId="1292571021" sldId="303"/>
        </pc:sldMkLst>
        <pc:spChg chg="mod">
          <ac:chgData name="Houssem Lassoued" userId="b9b8e0ad6305353d" providerId="Windows Live" clId="Web-{90D18F6A-E6F5-6532-E644-F25E6365C6A9}" dt="2025-05-19T12:34:10.428" v="101" actId="20577"/>
          <ac:spMkLst>
            <pc:docMk/>
            <pc:sldMk cId="1292571021" sldId="303"/>
            <ac:spMk id="8" creationId="{5F80E4B8-CADA-038A-C7E0-AE769780024D}"/>
          </ac:spMkLst>
        </pc:spChg>
        <pc:spChg chg="mod">
          <ac:chgData name="Houssem Lassoued" userId="b9b8e0ad6305353d" providerId="Windows Live" clId="Web-{90D18F6A-E6F5-6532-E644-F25E6365C6A9}" dt="2025-05-19T12:33:59.537" v="99" actId="20577"/>
          <ac:spMkLst>
            <pc:docMk/>
            <pc:sldMk cId="1292571021" sldId="303"/>
            <ac:spMk id="9" creationId="{CAE19941-8661-E624-C1AA-B8ADE99B43A7}"/>
          </ac:spMkLst>
        </pc:spChg>
      </pc:sldChg>
      <pc:sldChg chg="modSp">
        <pc:chgData name="Houssem Lassoued" userId="b9b8e0ad6305353d" providerId="Windows Live" clId="Web-{90D18F6A-E6F5-6532-E644-F25E6365C6A9}" dt="2025-05-19T12:34:33.553" v="103" actId="20577"/>
        <pc:sldMkLst>
          <pc:docMk/>
          <pc:sldMk cId="4093390220" sldId="304"/>
        </pc:sldMkLst>
        <pc:spChg chg="mod">
          <ac:chgData name="Houssem Lassoued" userId="b9b8e0ad6305353d" providerId="Windows Live" clId="Web-{90D18F6A-E6F5-6532-E644-F25E6365C6A9}" dt="2025-05-19T12:34:33.553" v="103" actId="20577"/>
          <ac:spMkLst>
            <pc:docMk/>
            <pc:sldMk cId="4093390220" sldId="304"/>
            <ac:spMk id="8" creationId="{C926FB48-4037-9365-1189-E0A1BA1763CD}"/>
          </ac:spMkLst>
        </pc:spChg>
        <pc:spChg chg="mod">
          <ac:chgData name="Houssem Lassoued" userId="b9b8e0ad6305353d" providerId="Windows Live" clId="Web-{90D18F6A-E6F5-6532-E644-F25E6365C6A9}" dt="2025-05-19T12:34:22.412" v="102" actId="20577"/>
          <ac:spMkLst>
            <pc:docMk/>
            <pc:sldMk cId="4093390220" sldId="304"/>
            <ac:spMk id="9" creationId="{17C046D0-17BB-14B7-51D7-5901085749A7}"/>
          </ac:spMkLst>
        </pc:spChg>
      </pc:sldChg>
      <pc:sldChg chg="modSp">
        <pc:chgData name="Houssem Lassoued" userId="b9b8e0ad6305353d" providerId="Windows Live" clId="Web-{90D18F6A-E6F5-6532-E644-F25E6365C6A9}" dt="2025-05-19T12:36:31.167" v="113" actId="20577"/>
        <pc:sldMkLst>
          <pc:docMk/>
          <pc:sldMk cId="322550738" sldId="305"/>
        </pc:sldMkLst>
        <pc:spChg chg="mod">
          <ac:chgData name="Houssem Lassoued" userId="b9b8e0ad6305353d" providerId="Windows Live" clId="Web-{90D18F6A-E6F5-6532-E644-F25E6365C6A9}" dt="2025-05-19T12:36:31.167" v="113" actId="20577"/>
          <ac:spMkLst>
            <pc:docMk/>
            <pc:sldMk cId="322550738" sldId="305"/>
            <ac:spMk id="8" creationId="{DF6C2F5E-3506-20A8-A492-D2643164E95A}"/>
          </ac:spMkLst>
        </pc:spChg>
        <pc:spChg chg="mod">
          <ac:chgData name="Houssem Lassoued" userId="b9b8e0ad6305353d" providerId="Windows Live" clId="Web-{90D18F6A-E6F5-6532-E644-F25E6365C6A9}" dt="2025-05-19T12:36:06.791" v="110" actId="20577"/>
          <ac:spMkLst>
            <pc:docMk/>
            <pc:sldMk cId="322550738" sldId="305"/>
            <ac:spMk id="9" creationId="{5803B084-9FB9-D83F-33CE-38813E3F1757}"/>
          </ac:spMkLst>
        </pc:spChg>
        <pc:spChg chg="mod">
          <ac:chgData name="Houssem Lassoued" userId="b9b8e0ad6305353d" providerId="Windows Live" clId="Web-{90D18F6A-E6F5-6532-E644-F25E6365C6A9}" dt="2025-05-19T12:35:43.322" v="109" actId="20577"/>
          <ac:spMkLst>
            <pc:docMk/>
            <pc:sldMk cId="322550738" sldId="305"/>
            <ac:spMk id="21" creationId="{073624C9-8131-854A-2178-74530DFBC270}"/>
          </ac:spMkLst>
        </pc:spChg>
      </pc:sldChg>
      <pc:sldChg chg="modSp">
        <pc:chgData name="Houssem Lassoued" userId="b9b8e0ad6305353d" providerId="Windows Live" clId="Web-{90D18F6A-E6F5-6532-E644-F25E6365C6A9}" dt="2025-05-19T12:29:51.934" v="82" actId="20577"/>
        <pc:sldMkLst>
          <pc:docMk/>
          <pc:sldMk cId="1944703939" sldId="306"/>
        </pc:sldMkLst>
        <pc:spChg chg="mod">
          <ac:chgData name="Houssem Lassoued" userId="b9b8e0ad6305353d" providerId="Windows Live" clId="Web-{90D18F6A-E6F5-6532-E644-F25E6365C6A9}" dt="2025-05-19T12:29:51.934" v="82" actId="20577"/>
          <ac:spMkLst>
            <pc:docMk/>
            <pc:sldMk cId="1944703939" sldId="306"/>
            <ac:spMk id="8" creationId="{E3DFE667-37FD-3377-EF97-45F359F59446}"/>
          </ac:spMkLst>
        </pc:spChg>
        <pc:spChg chg="mod">
          <ac:chgData name="Houssem Lassoued" userId="b9b8e0ad6305353d" providerId="Windows Live" clId="Web-{90D18F6A-E6F5-6532-E644-F25E6365C6A9}" dt="2025-05-19T12:29:45.825" v="80" actId="20577"/>
          <ac:spMkLst>
            <pc:docMk/>
            <pc:sldMk cId="1944703939" sldId="306"/>
            <ac:spMk id="9" creationId="{DE08ED18-657A-A59E-444C-03D59541FFD8}"/>
          </ac:spMkLst>
        </pc:spChg>
        <pc:spChg chg="mod">
          <ac:chgData name="Houssem Lassoued" userId="b9b8e0ad6305353d" providerId="Windows Live" clId="Web-{90D18F6A-E6F5-6532-E644-F25E6365C6A9}" dt="2025-05-19T12:29:38.856" v="78" actId="20577"/>
          <ac:spMkLst>
            <pc:docMk/>
            <pc:sldMk cId="1944703939" sldId="306"/>
            <ac:spMk id="21" creationId="{5C1A9B39-7E84-E94A-90BE-D0B4F8F10EDE}"/>
          </ac:spMkLst>
        </pc:spChg>
      </pc:sldChg>
      <pc:sldChg chg="modSp">
        <pc:chgData name="Houssem Lassoued" userId="b9b8e0ad6305353d" providerId="Windows Live" clId="Web-{90D18F6A-E6F5-6532-E644-F25E6365C6A9}" dt="2025-05-19T12:37:33.138" v="123" actId="20577"/>
        <pc:sldMkLst>
          <pc:docMk/>
          <pc:sldMk cId="62599615" sldId="307"/>
        </pc:sldMkLst>
        <pc:spChg chg="mod">
          <ac:chgData name="Houssem Lassoued" userId="b9b8e0ad6305353d" providerId="Windows Live" clId="Web-{90D18F6A-E6F5-6532-E644-F25E6365C6A9}" dt="2025-05-19T12:37:33.138" v="123" actId="20577"/>
          <ac:spMkLst>
            <pc:docMk/>
            <pc:sldMk cId="62599615" sldId="307"/>
            <ac:spMk id="8" creationId="{0AEAD84D-E6C6-F4AD-5304-FE52C4A10AE1}"/>
          </ac:spMkLst>
        </pc:spChg>
        <pc:spChg chg="mod">
          <ac:chgData name="Houssem Lassoued" userId="b9b8e0ad6305353d" providerId="Windows Live" clId="Web-{90D18F6A-E6F5-6532-E644-F25E6365C6A9}" dt="2025-05-19T12:37:25.685" v="121" actId="20577"/>
          <ac:spMkLst>
            <pc:docMk/>
            <pc:sldMk cId="62599615" sldId="307"/>
            <ac:spMk id="9" creationId="{FE0518EE-57B7-478C-23F5-D397502F4BF9}"/>
          </ac:spMkLst>
        </pc:spChg>
        <pc:spChg chg="mod">
          <ac:chgData name="Houssem Lassoued" userId="b9b8e0ad6305353d" providerId="Windows Live" clId="Web-{90D18F6A-E6F5-6532-E644-F25E6365C6A9}" dt="2025-05-19T12:37:13.590" v="119" actId="20577"/>
          <ac:spMkLst>
            <pc:docMk/>
            <pc:sldMk cId="62599615" sldId="307"/>
            <ac:spMk id="21" creationId="{6C467E04-AE49-1D88-094B-A07D68EC3AF0}"/>
          </ac:spMkLst>
        </pc:spChg>
      </pc:sldChg>
      <pc:sldChg chg="modSp">
        <pc:chgData name="Houssem Lassoued" userId="b9b8e0ad6305353d" providerId="Windows Live" clId="Web-{90D18F6A-E6F5-6532-E644-F25E6365C6A9}" dt="2025-05-19T12:38:42.172" v="135" actId="20577"/>
        <pc:sldMkLst>
          <pc:docMk/>
          <pc:sldMk cId="1059732896" sldId="308"/>
        </pc:sldMkLst>
        <pc:spChg chg="mod">
          <ac:chgData name="Houssem Lassoued" userId="b9b8e0ad6305353d" providerId="Windows Live" clId="Web-{90D18F6A-E6F5-6532-E644-F25E6365C6A9}" dt="2025-05-19T12:38:42.172" v="135" actId="20577"/>
          <ac:spMkLst>
            <pc:docMk/>
            <pc:sldMk cId="1059732896" sldId="308"/>
            <ac:spMk id="8" creationId="{07F3CCA8-6313-F46A-68E5-9B95CB5F69B2}"/>
          </ac:spMkLst>
        </pc:spChg>
        <pc:spChg chg="mod">
          <ac:chgData name="Houssem Lassoued" userId="b9b8e0ad6305353d" providerId="Windows Live" clId="Web-{90D18F6A-E6F5-6532-E644-F25E6365C6A9}" dt="2025-05-19T12:38:34.843" v="133" actId="20577"/>
          <ac:spMkLst>
            <pc:docMk/>
            <pc:sldMk cId="1059732896" sldId="308"/>
            <ac:spMk id="9" creationId="{E9CDB742-72DE-9D5C-2931-E7385258C299}"/>
          </ac:spMkLst>
        </pc:spChg>
        <pc:spChg chg="mod">
          <ac:chgData name="Houssem Lassoued" userId="b9b8e0ad6305353d" providerId="Windows Live" clId="Web-{90D18F6A-E6F5-6532-E644-F25E6365C6A9}" dt="2025-05-19T12:37:57.686" v="131" actId="20577"/>
          <ac:spMkLst>
            <pc:docMk/>
            <pc:sldMk cId="1059732896" sldId="308"/>
            <ac:spMk id="21" creationId="{C7E6ED8D-0387-00CB-2C19-B3E9C7F6454F}"/>
          </ac:spMkLst>
        </pc:spChg>
      </pc:sldChg>
      <pc:sldChg chg="modSp">
        <pc:chgData name="Houssem Lassoued" userId="b9b8e0ad6305353d" providerId="Windows Live" clId="Web-{90D18F6A-E6F5-6532-E644-F25E6365C6A9}" dt="2025-05-19T12:17:42.815" v="9" actId="20577"/>
        <pc:sldMkLst>
          <pc:docMk/>
          <pc:sldMk cId="934912619" sldId="318"/>
        </pc:sldMkLst>
        <pc:spChg chg="mod">
          <ac:chgData name="Houssem Lassoued" userId="b9b8e0ad6305353d" providerId="Windows Live" clId="Web-{90D18F6A-E6F5-6532-E644-F25E6365C6A9}" dt="2025-05-19T12:17:42.815" v="9" actId="20577"/>
          <ac:spMkLst>
            <pc:docMk/>
            <pc:sldMk cId="934912619" sldId="318"/>
            <ac:spMk id="8" creationId="{7CDF5734-040F-4994-5045-0B3DB38020A7}"/>
          </ac:spMkLst>
        </pc:spChg>
        <pc:spChg chg="mod">
          <ac:chgData name="Houssem Lassoued" userId="b9b8e0ad6305353d" providerId="Windows Live" clId="Web-{90D18F6A-E6F5-6532-E644-F25E6365C6A9}" dt="2025-05-19T12:17:37.330" v="7" actId="20577"/>
          <ac:spMkLst>
            <pc:docMk/>
            <pc:sldMk cId="934912619" sldId="318"/>
            <ac:spMk id="9" creationId="{6E9FB628-3946-1D0A-C4E7-7D3348AC17A9}"/>
          </ac:spMkLst>
        </pc:spChg>
      </pc:sldChg>
      <pc:sldChg chg="modSp">
        <pc:chgData name="Houssem Lassoued" userId="b9b8e0ad6305353d" providerId="Windows Live" clId="Web-{90D18F6A-E6F5-6532-E644-F25E6365C6A9}" dt="2025-05-19T12:28:44.276" v="69" actId="20577"/>
        <pc:sldMkLst>
          <pc:docMk/>
          <pc:sldMk cId="3995088515" sldId="319"/>
        </pc:sldMkLst>
        <pc:spChg chg="mod">
          <ac:chgData name="Houssem Lassoued" userId="b9b8e0ad6305353d" providerId="Windows Live" clId="Web-{90D18F6A-E6F5-6532-E644-F25E6365C6A9}" dt="2025-05-19T12:28:44.276" v="69" actId="20577"/>
          <ac:spMkLst>
            <pc:docMk/>
            <pc:sldMk cId="3995088515" sldId="319"/>
            <ac:spMk id="8" creationId="{D0DC5FFF-60D6-275D-078E-04C3BFF1D499}"/>
          </ac:spMkLst>
        </pc:spChg>
        <pc:spChg chg="mod">
          <ac:chgData name="Houssem Lassoued" userId="b9b8e0ad6305353d" providerId="Windows Live" clId="Web-{90D18F6A-E6F5-6532-E644-F25E6365C6A9}" dt="2025-05-19T12:28:04.509" v="66" actId="20577"/>
          <ac:spMkLst>
            <pc:docMk/>
            <pc:sldMk cId="3995088515" sldId="319"/>
            <ac:spMk id="9" creationId="{74505E03-8385-CD06-EBA2-0C89E4D2647D}"/>
          </ac:spMkLst>
        </pc:spChg>
        <pc:spChg chg="mod">
          <ac:chgData name="Houssem Lassoued" userId="b9b8e0ad6305353d" providerId="Windows Live" clId="Web-{90D18F6A-E6F5-6532-E644-F25E6365C6A9}" dt="2025-05-19T12:27:52.289" v="65" actId="20577"/>
          <ac:spMkLst>
            <pc:docMk/>
            <pc:sldMk cId="3995088515" sldId="319"/>
            <ac:spMk id="21" creationId="{6F69BFE7-00FF-DD88-4598-0BFD879EB962}"/>
          </ac:spMkLst>
        </pc:spChg>
      </pc:sldChg>
      <pc:sldChg chg="addSp delSp modSp add replId">
        <pc:chgData name="Houssem Lassoued" userId="b9b8e0ad6305353d" providerId="Windows Live" clId="Web-{90D18F6A-E6F5-6532-E644-F25E6365C6A9}" dt="2025-05-19T12:52:42.873" v="173"/>
        <pc:sldMkLst>
          <pc:docMk/>
          <pc:sldMk cId="3887851795" sldId="320"/>
        </pc:sldMkLst>
        <pc:spChg chg="del">
          <ac:chgData name="Houssem Lassoued" userId="b9b8e0ad6305353d" providerId="Windows Live" clId="Web-{90D18F6A-E6F5-6532-E644-F25E6365C6A9}" dt="2025-05-19T12:50:46.682" v="153"/>
          <ac:spMkLst>
            <pc:docMk/>
            <pc:sldMk cId="3887851795" sldId="320"/>
            <ac:spMk id="2" creationId="{C7E61784-484A-05BB-8EAD-227754DFB30D}"/>
          </ac:spMkLst>
        </pc:spChg>
        <pc:spChg chg="add mod">
          <ac:chgData name="Houssem Lassoued" userId="b9b8e0ad6305353d" providerId="Windows Live" clId="Web-{90D18F6A-E6F5-6532-E644-F25E6365C6A9}" dt="2025-05-19T12:50:00.836" v="152" actId="1076"/>
          <ac:spMkLst>
            <pc:docMk/>
            <pc:sldMk cId="3887851795" sldId="320"/>
            <ac:spMk id="4" creationId="{F0C66B65-42D6-204E-D20D-96519335F602}"/>
          </ac:spMkLst>
        </pc:spChg>
        <pc:spChg chg="add">
          <ac:chgData name="Houssem Lassoued" userId="b9b8e0ad6305353d" providerId="Windows Live" clId="Web-{90D18F6A-E6F5-6532-E644-F25E6365C6A9}" dt="2025-05-19T12:52:42.873" v="173"/>
          <ac:spMkLst>
            <pc:docMk/>
            <pc:sldMk cId="3887851795" sldId="320"/>
            <ac:spMk id="6" creationId="{67470F9E-658B-1457-D028-52A154D8109E}"/>
          </ac:spMkLst>
        </pc:spChg>
        <pc:spChg chg="del">
          <ac:chgData name="Houssem Lassoued" userId="b9b8e0ad6305353d" providerId="Windows Live" clId="Web-{90D18F6A-E6F5-6532-E644-F25E6365C6A9}" dt="2025-05-19T12:49:41.257" v="150"/>
          <ac:spMkLst>
            <pc:docMk/>
            <pc:sldMk cId="3887851795" sldId="320"/>
            <ac:spMk id="8" creationId="{4702AE35-4FC1-CF7D-67A8-B1BC1E15AFB7}"/>
          </ac:spMkLst>
        </pc:spChg>
        <pc:spChg chg="mod">
          <ac:chgData name="Houssem Lassoued" userId="b9b8e0ad6305353d" providerId="Windows Live" clId="Web-{90D18F6A-E6F5-6532-E644-F25E6365C6A9}" dt="2025-05-19T12:51:45.793" v="172" actId="20577"/>
          <ac:spMkLst>
            <pc:docMk/>
            <pc:sldMk cId="3887851795" sldId="320"/>
            <ac:spMk id="9" creationId="{0F379831-82A4-FE91-996C-20513843DDEE}"/>
          </ac:spMkLst>
        </pc:spChg>
        <pc:spChg chg="del">
          <ac:chgData name="Houssem Lassoued" userId="b9b8e0ad6305353d" providerId="Windows Live" clId="Web-{90D18F6A-E6F5-6532-E644-F25E6365C6A9}" dt="2025-05-19T12:50:46.682" v="158"/>
          <ac:spMkLst>
            <pc:docMk/>
            <pc:sldMk cId="3887851795" sldId="320"/>
            <ac:spMk id="10" creationId="{674F226B-BE1C-4B5B-6D36-BD96864B93BB}"/>
          </ac:spMkLst>
        </pc:spChg>
        <pc:spChg chg="del">
          <ac:chgData name="Houssem Lassoued" userId="b9b8e0ad6305353d" providerId="Windows Live" clId="Web-{90D18F6A-E6F5-6532-E644-F25E6365C6A9}" dt="2025-05-19T12:50:46.682" v="157"/>
          <ac:spMkLst>
            <pc:docMk/>
            <pc:sldMk cId="3887851795" sldId="320"/>
            <ac:spMk id="11" creationId="{C3781D95-E079-2C8C-597A-F56FBDF965F7}"/>
          </ac:spMkLst>
        </pc:spChg>
        <pc:spChg chg="del">
          <ac:chgData name="Houssem Lassoued" userId="b9b8e0ad6305353d" providerId="Windows Live" clId="Web-{90D18F6A-E6F5-6532-E644-F25E6365C6A9}" dt="2025-05-19T12:50:46.682" v="156"/>
          <ac:spMkLst>
            <pc:docMk/>
            <pc:sldMk cId="3887851795" sldId="320"/>
            <ac:spMk id="12" creationId="{8A626CB4-4C2E-D8D9-561D-F76CD058AE70}"/>
          </ac:spMkLst>
        </pc:spChg>
        <pc:spChg chg="del">
          <ac:chgData name="Houssem Lassoued" userId="b9b8e0ad6305353d" providerId="Windows Live" clId="Web-{90D18F6A-E6F5-6532-E644-F25E6365C6A9}" dt="2025-05-19T12:50:46.682" v="155"/>
          <ac:spMkLst>
            <pc:docMk/>
            <pc:sldMk cId="3887851795" sldId="320"/>
            <ac:spMk id="13" creationId="{B74ABE42-D678-D143-F551-26D9C2F623BF}"/>
          </ac:spMkLst>
        </pc:spChg>
        <pc:spChg chg="del">
          <ac:chgData name="Houssem Lassoued" userId="b9b8e0ad6305353d" providerId="Windows Live" clId="Web-{90D18F6A-E6F5-6532-E644-F25E6365C6A9}" dt="2025-05-19T12:50:46.682" v="154"/>
          <ac:spMkLst>
            <pc:docMk/>
            <pc:sldMk cId="3887851795" sldId="320"/>
            <ac:spMk id="14" creationId="{1C8662D1-2D92-AF19-B9F0-310657165074}"/>
          </ac:spMkLst>
        </pc:spChg>
      </pc:sldChg>
    </pc:docChg>
  </pc:docChgLst>
  <pc:docChgLst>
    <pc:chgData name="Houssem Lassoued" userId="b9b8e0ad6305353d" providerId="Windows Live" clId="Web-{126C4B69-A752-2320-620F-1DE700116541}"/>
    <pc:docChg chg="modSld">
      <pc:chgData name="Houssem Lassoued" userId="b9b8e0ad6305353d" providerId="Windows Live" clId="Web-{126C4B69-A752-2320-620F-1DE700116541}" dt="2025-05-18T19:31:23.661" v="30" actId="14100"/>
      <pc:docMkLst>
        <pc:docMk/>
      </pc:docMkLst>
      <pc:sldChg chg="addSp delSp modSp">
        <pc:chgData name="Houssem Lassoued" userId="b9b8e0ad6305353d" providerId="Windows Live" clId="Web-{126C4B69-A752-2320-620F-1DE700116541}" dt="2025-05-18T19:31:23.661" v="30" actId="14100"/>
        <pc:sldMkLst>
          <pc:docMk/>
          <pc:sldMk cId="613754256" sldId="315"/>
        </pc:sldMkLst>
        <pc:picChg chg="add mod">
          <ac:chgData name="Houssem Lassoued" userId="b9b8e0ad6305353d" providerId="Windows Live" clId="Web-{126C4B69-A752-2320-620F-1DE700116541}" dt="2025-05-18T19:31:23.661" v="30" actId="14100"/>
          <ac:picMkLst>
            <pc:docMk/>
            <pc:sldMk cId="613754256" sldId="315"/>
            <ac:picMk id="2" creationId="{80E52455-9B90-7D78-283A-2A37BEE8E434}"/>
          </ac:picMkLst>
        </pc:picChg>
        <pc:picChg chg="add del mod">
          <ac:chgData name="Houssem Lassoued" userId="b9b8e0ad6305353d" providerId="Windows Live" clId="Web-{126C4B69-A752-2320-620F-1DE700116541}" dt="2025-05-18T18:55:50.730" v="8"/>
          <ac:picMkLst>
            <pc:docMk/>
            <pc:sldMk cId="613754256" sldId="315"/>
            <ac:picMk id="2" creationId="{AD7E5B7B-ADE5-E4A9-FC29-2E6C61179250}"/>
          </ac:picMkLst>
        </pc:picChg>
        <pc:picChg chg="add mod">
          <ac:chgData name="Houssem Lassoued" userId="b9b8e0ad6305353d" providerId="Windows Live" clId="Web-{126C4B69-A752-2320-620F-1DE700116541}" dt="2025-05-18T19:25:44.633" v="28" actId="1076"/>
          <ac:picMkLst>
            <pc:docMk/>
            <pc:sldMk cId="613754256" sldId="315"/>
            <ac:picMk id="3" creationId="{7E6FED48-FAB1-0C07-278D-193457C4B6E4}"/>
          </ac:picMkLst>
        </pc:picChg>
      </pc:sldChg>
    </pc:docChg>
  </pc:docChgLst>
  <pc:docChgLst>
    <pc:chgData name="Houssem Lassoued" userId="b9b8e0ad6305353d" providerId="Windows Live" clId="Web-{89BE1F1B-BEF1-A029-7826-500A24363F66}"/>
    <pc:docChg chg="modSld">
      <pc:chgData name="Houssem Lassoued" userId="b9b8e0ad6305353d" providerId="Windows Live" clId="Web-{89BE1F1B-BEF1-A029-7826-500A24363F66}" dt="2025-05-18T21:31:48.500" v="13" actId="1076"/>
      <pc:docMkLst>
        <pc:docMk/>
      </pc:docMkLst>
      <pc:sldChg chg="addSp delSp modSp">
        <pc:chgData name="Houssem Lassoued" userId="b9b8e0ad6305353d" providerId="Windows Live" clId="Web-{89BE1F1B-BEF1-A029-7826-500A24363F66}" dt="2025-05-18T21:31:48.500" v="13" actId="1076"/>
        <pc:sldMkLst>
          <pc:docMk/>
          <pc:sldMk cId="3366151761" sldId="316"/>
        </pc:sldMkLst>
        <pc:picChg chg="del">
          <ac:chgData name="Houssem Lassoued" userId="b9b8e0ad6305353d" providerId="Windows Live" clId="Web-{89BE1F1B-BEF1-A029-7826-500A24363F66}" dt="2025-05-18T21:27:05.319" v="1"/>
          <ac:picMkLst>
            <pc:docMk/>
            <pc:sldMk cId="3366151761" sldId="316"/>
            <ac:picMk id="2" creationId="{F6456172-BA82-BAF2-7769-7886A806311A}"/>
          </ac:picMkLst>
        </pc:picChg>
        <pc:picChg chg="del">
          <ac:chgData name="Houssem Lassoued" userId="b9b8e0ad6305353d" providerId="Windows Live" clId="Web-{89BE1F1B-BEF1-A029-7826-500A24363F66}" dt="2025-05-18T21:26:57.725" v="0"/>
          <ac:picMkLst>
            <pc:docMk/>
            <pc:sldMk cId="3366151761" sldId="316"/>
            <ac:picMk id="3" creationId="{A8586F5C-4E4E-EDBA-3B6D-5FE583A49B1E}"/>
          </ac:picMkLst>
        </pc:picChg>
        <pc:picChg chg="add mod">
          <ac:chgData name="Houssem Lassoued" userId="b9b8e0ad6305353d" providerId="Windows Live" clId="Web-{89BE1F1B-BEF1-A029-7826-500A24363F66}" dt="2025-05-18T21:31:48.500" v="13" actId="1076"/>
          <ac:picMkLst>
            <pc:docMk/>
            <pc:sldMk cId="3366151761" sldId="316"/>
            <ac:picMk id="4" creationId="{208144F9-104F-57C9-99BD-1FA4DEAD7C87}"/>
          </ac:picMkLst>
        </pc:picChg>
        <pc:picChg chg="add del mod">
          <ac:chgData name="Houssem Lassoued" userId="b9b8e0ad6305353d" providerId="Windows Live" clId="Web-{89BE1F1B-BEF1-A029-7826-500A24363F66}" dt="2025-05-18T21:31:48.329" v="12"/>
          <ac:picMkLst>
            <pc:docMk/>
            <pc:sldMk cId="3366151761" sldId="316"/>
            <ac:picMk id="5" creationId="{85C75763-BC38-565B-040A-F211FFFA4121}"/>
          </ac:picMkLst>
        </pc:picChg>
      </pc:sldChg>
    </pc:docChg>
  </pc:docChgLst>
  <pc:docChgLst>
    <pc:chgData name="Houssem Lassoued" userId="b9b8e0ad6305353d" providerId="Windows Live" clId="Web-{1301993A-018F-4406-8BA1-8C445010CC5C}"/>
    <pc:docChg chg="modSld">
      <pc:chgData name="Houssem Lassoued" userId="b9b8e0ad6305353d" providerId="Windows Live" clId="Web-{1301993A-018F-4406-8BA1-8C445010CC5C}" dt="2025-05-13T20:57:58.575" v="98" actId="1076"/>
      <pc:docMkLst>
        <pc:docMk/>
      </pc:docMkLst>
      <pc:sldChg chg="addSp delSp modSp">
        <pc:chgData name="Houssem Lassoued" userId="b9b8e0ad6305353d" providerId="Windows Live" clId="Web-{1301993A-018F-4406-8BA1-8C445010CC5C}" dt="2025-05-13T20:57:58.575" v="98" actId="1076"/>
        <pc:sldMkLst>
          <pc:docMk/>
          <pc:sldMk cId="2344929185" sldId="265"/>
        </pc:sldMkLst>
        <pc:spChg chg="add del">
          <ac:chgData name="Houssem Lassoued" userId="b9b8e0ad6305353d" providerId="Windows Live" clId="Web-{1301993A-018F-4406-8BA1-8C445010CC5C}" dt="2025-05-13T20:42:12.940" v="1"/>
          <ac:spMkLst>
            <pc:docMk/>
            <pc:sldMk cId="2344929185" sldId="265"/>
            <ac:spMk id="2" creationId="{84295A09-380D-48E0-6255-F37E515A9841}"/>
          </ac:spMkLst>
        </pc:spChg>
        <pc:spChg chg="add mod">
          <ac:chgData name="Houssem Lassoued" userId="b9b8e0ad6305353d" providerId="Windows Live" clId="Web-{1301993A-018F-4406-8BA1-8C445010CC5C}" dt="2025-05-13T20:57:26.261" v="91" actId="1076"/>
          <ac:spMkLst>
            <pc:docMk/>
            <pc:sldMk cId="2344929185" sldId="265"/>
            <ac:spMk id="3" creationId="{81EC94D9-44D1-F9B4-1BCE-E4023CD001C4}"/>
          </ac:spMkLst>
        </pc:spChg>
        <pc:spChg chg="add del">
          <ac:chgData name="Houssem Lassoued" userId="b9b8e0ad6305353d" providerId="Windows Live" clId="Web-{1301993A-018F-4406-8BA1-8C445010CC5C}" dt="2025-05-13T20:51:04.603" v="44"/>
          <ac:spMkLst>
            <pc:docMk/>
            <pc:sldMk cId="2344929185" sldId="265"/>
            <ac:spMk id="14" creationId="{8083BBAA-28DB-BDFB-F07A-88E63B87829C}"/>
          </ac:spMkLst>
        </pc:spChg>
        <pc:spChg chg="add mod">
          <ac:chgData name="Houssem Lassoued" userId="b9b8e0ad6305353d" providerId="Windows Live" clId="Web-{1301993A-018F-4406-8BA1-8C445010CC5C}" dt="2025-05-13T20:57:26.292" v="95" actId="1076"/>
          <ac:spMkLst>
            <pc:docMk/>
            <pc:sldMk cId="2344929185" sldId="265"/>
            <ac:spMk id="15" creationId="{8DBA79D2-B3D8-02EE-EB08-555284241E51}"/>
          </ac:spMkLst>
        </pc:spChg>
        <pc:spChg chg="add mod">
          <ac:chgData name="Houssem Lassoued" userId="b9b8e0ad6305353d" providerId="Windows Live" clId="Web-{1301993A-018F-4406-8BA1-8C445010CC5C}" dt="2025-05-13T20:57:26.292" v="96" actId="1076"/>
          <ac:spMkLst>
            <pc:docMk/>
            <pc:sldMk cId="2344929185" sldId="265"/>
            <ac:spMk id="16" creationId="{01BD9274-4EED-31BF-67CA-93A6690C33F7}"/>
          </ac:spMkLst>
        </pc:spChg>
        <pc:spChg chg="add mod">
          <ac:chgData name="Houssem Lassoued" userId="b9b8e0ad6305353d" providerId="Windows Live" clId="Web-{1301993A-018F-4406-8BA1-8C445010CC5C}" dt="2025-05-13T20:57:58.575" v="98" actId="1076"/>
          <ac:spMkLst>
            <pc:docMk/>
            <pc:sldMk cId="2344929185" sldId="265"/>
            <ac:spMk id="17" creationId="{C9B63AD3-E491-4E78-C4E7-B3D08E6B5C6E}"/>
          </ac:spMkLst>
        </pc:spChg>
        <pc:cxnChg chg="add del">
          <ac:chgData name="Houssem Lassoued" userId="b9b8e0ad6305353d" providerId="Windows Live" clId="Web-{1301993A-018F-4406-8BA1-8C445010CC5C}" dt="2025-05-13T20:45:42.589" v="10"/>
          <ac:cxnSpMkLst>
            <pc:docMk/>
            <pc:sldMk cId="2344929185" sldId="265"/>
            <ac:cxnSpMk id="4" creationId="{99057673-57E1-BA9B-9875-8FA85DD6308F}"/>
          </ac:cxnSpMkLst>
        </pc:cxnChg>
        <pc:cxnChg chg="add mod">
          <ac:chgData name="Houssem Lassoued" userId="b9b8e0ad6305353d" providerId="Windows Live" clId="Web-{1301993A-018F-4406-8BA1-8C445010CC5C}" dt="2025-05-13T20:57:26.261" v="92" actId="1076"/>
          <ac:cxnSpMkLst>
            <pc:docMk/>
            <pc:sldMk cId="2344929185" sldId="265"/>
            <ac:cxnSpMk id="5" creationId="{B478EAC6-1B02-ED6E-E94C-2F2919FD6A37}"/>
          </ac:cxnSpMkLst>
        </pc:cxnChg>
        <pc:cxnChg chg="add mod">
          <ac:chgData name="Houssem Lassoued" userId="b9b8e0ad6305353d" providerId="Windows Live" clId="Web-{1301993A-018F-4406-8BA1-8C445010CC5C}" dt="2025-05-13T20:57:26.276" v="93" actId="1076"/>
          <ac:cxnSpMkLst>
            <pc:docMk/>
            <pc:sldMk cId="2344929185" sldId="265"/>
            <ac:cxnSpMk id="6" creationId="{E7AEEB26-4326-2FB0-187F-45D7C8EAAB29}"/>
          </ac:cxnSpMkLst>
        </pc:cxnChg>
        <pc:cxnChg chg="add mod">
          <ac:chgData name="Houssem Lassoued" userId="b9b8e0ad6305353d" providerId="Windows Live" clId="Web-{1301993A-018F-4406-8BA1-8C445010CC5C}" dt="2025-05-13T20:57:26.276" v="94" actId="1076"/>
          <ac:cxnSpMkLst>
            <pc:docMk/>
            <pc:sldMk cId="2344929185" sldId="265"/>
            <ac:cxnSpMk id="10" creationId="{75C9B6B3-79C4-2057-AA2F-47250B7ED2C2}"/>
          </ac:cxnSpMkLst>
        </pc:cxnChg>
        <pc:cxnChg chg="add del mod">
          <ac:chgData name="Houssem Lassoued" userId="b9b8e0ad6305353d" providerId="Windows Live" clId="Web-{1301993A-018F-4406-8BA1-8C445010CC5C}" dt="2025-05-13T20:48:45.660" v="34"/>
          <ac:cxnSpMkLst>
            <pc:docMk/>
            <pc:sldMk cId="2344929185" sldId="265"/>
            <ac:cxnSpMk id="12" creationId="{C06FF899-D3D6-3495-1B51-235773060752}"/>
          </ac:cxnSpMkLst>
        </pc:cxnChg>
        <pc:cxnChg chg="add del mod">
          <ac:chgData name="Houssem Lassoued" userId="b9b8e0ad6305353d" providerId="Windows Live" clId="Web-{1301993A-018F-4406-8BA1-8C445010CC5C}" dt="2025-05-13T20:48:45.644" v="33"/>
          <ac:cxnSpMkLst>
            <pc:docMk/>
            <pc:sldMk cId="2344929185" sldId="265"/>
            <ac:cxnSpMk id="13" creationId="{125A3769-AE94-9F7B-B6F2-7F482DD7ACB0}"/>
          </ac:cxnSpMkLst>
        </pc:cxnChg>
      </pc:sldChg>
    </pc:docChg>
  </pc:docChgLst>
  <pc:docChgLst>
    <pc:chgData name="Houssem Lassoued" userId="b9b8e0ad6305353d" providerId="Windows Live" clId="Web-{FEFD5C2C-B121-7D8C-6D17-849964436480}"/>
    <pc:docChg chg="sldOrd">
      <pc:chgData name="Houssem Lassoued" userId="b9b8e0ad6305353d" providerId="Windows Live" clId="Web-{FEFD5C2C-B121-7D8C-6D17-849964436480}" dt="2025-05-23T07:07:39.215" v="0"/>
      <pc:docMkLst>
        <pc:docMk/>
      </pc:docMkLst>
      <pc:sldChg chg="ord">
        <pc:chgData name="Houssem Lassoued" userId="b9b8e0ad6305353d" providerId="Windows Live" clId="Web-{FEFD5C2C-B121-7D8C-6D17-849964436480}" dt="2025-05-23T07:07:39.215" v="0"/>
        <pc:sldMkLst>
          <pc:docMk/>
          <pc:sldMk cId="1667769514" sldId="283"/>
        </pc:sldMkLst>
      </pc:sldChg>
    </pc:docChg>
  </pc:docChgLst>
  <pc:docChgLst>
    <pc:chgData name="Houssem Lassoued" userId="b9b8e0ad6305353d" providerId="Windows Live" clId="Web-{A7F055CE-E488-4F0A-BBFB-33AB34AF15FF}"/>
    <pc:docChg chg="modSld">
      <pc:chgData name="Houssem Lassoued" userId="b9b8e0ad6305353d" providerId="Windows Live" clId="Web-{A7F055CE-E488-4F0A-BBFB-33AB34AF15FF}" dt="2025-05-14T08:07:49.583" v="1"/>
      <pc:docMkLst>
        <pc:docMk/>
      </pc:docMkLst>
      <pc:sldChg chg="addSp delSp modSp">
        <pc:chgData name="Houssem Lassoued" userId="b9b8e0ad6305353d" providerId="Windows Live" clId="Web-{A7F055CE-E488-4F0A-BBFB-33AB34AF15FF}" dt="2025-05-14T08:07:49.583" v="1"/>
        <pc:sldMkLst>
          <pc:docMk/>
          <pc:sldMk cId="3531881024" sldId="271"/>
        </pc:sldMkLst>
        <pc:picChg chg="del">
          <ac:chgData name="Houssem Lassoued" userId="b9b8e0ad6305353d" providerId="Windows Live" clId="Web-{A7F055CE-E488-4F0A-BBFB-33AB34AF15FF}" dt="2025-05-14T08:07:17.082" v="0"/>
          <ac:picMkLst>
            <pc:docMk/>
            <pc:sldMk cId="3531881024" sldId="271"/>
            <ac:picMk id="2" creationId="{E45575A5-97B0-7EF0-7E41-A8711BBD71B0}"/>
          </ac:picMkLst>
        </pc:picChg>
        <pc:picChg chg="add mod">
          <ac:chgData name="Houssem Lassoued" userId="b9b8e0ad6305353d" providerId="Windows Live" clId="Web-{A7F055CE-E488-4F0A-BBFB-33AB34AF15FF}" dt="2025-05-14T08:07:49.583" v="1"/>
          <ac:picMkLst>
            <pc:docMk/>
            <pc:sldMk cId="3531881024" sldId="271"/>
            <ac:picMk id="3" creationId="{5B12799C-199A-7A69-1BC1-D74DDC98710B}"/>
          </ac:picMkLst>
        </pc:picChg>
      </pc:sldChg>
    </pc:docChg>
  </pc:docChgLst>
  <pc:docChgLst>
    <pc:chgData name="Houssem Lassoued" userId="b9b8e0ad6305353d" providerId="Windows Live" clId="Web-{E38BFCE7-CEDB-7A22-6ACD-DFE96EFF711B}"/>
    <pc:docChg chg="modSld">
      <pc:chgData name="Houssem Lassoued" userId="b9b8e0ad6305353d" providerId="Windows Live" clId="Web-{E38BFCE7-CEDB-7A22-6ACD-DFE96EFF711B}" dt="2025-05-16T17:52:52.296" v="7"/>
      <pc:docMkLst>
        <pc:docMk/>
      </pc:docMkLst>
      <pc:sldChg chg="addSp delSp modSp">
        <pc:chgData name="Houssem Lassoued" userId="b9b8e0ad6305353d" providerId="Windows Live" clId="Web-{E38BFCE7-CEDB-7A22-6ACD-DFE96EFF711B}" dt="2025-05-16T17:52:52.296" v="7"/>
        <pc:sldMkLst>
          <pc:docMk/>
          <pc:sldMk cId="2344929185" sldId="265"/>
        </pc:sldMkLst>
        <pc:spChg chg="del">
          <ac:chgData name="Houssem Lassoued" userId="b9b8e0ad6305353d" providerId="Windows Live" clId="Web-{E38BFCE7-CEDB-7A22-6ACD-DFE96EFF711B}" dt="2025-05-16T16:33:33.730" v="6"/>
          <ac:spMkLst>
            <pc:docMk/>
            <pc:sldMk cId="2344929185" sldId="265"/>
            <ac:spMk id="3" creationId="{81EC94D9-44D1-F9B4-1BCE-E4023CD001C4}"/>
          </ac:spMkLst>
        </pc:spChg>
        <pc:spChg chg="del">
          <ac:chgData name="Houssem Lassoued" userId="b9b8e0ad6305353d" providerId="Windows Live" clId="Web-{E38BFCE7-CEDB-7A22-6ACD-DFE96EFF711B}" dt="2025-05-16T16:33:33.730" v="2"/>
          <ac:spMkLst>
            <pc:docMk/>
            <pc:sldMk cId="2344929185" sldId="265"/>
            <ac:spMk id="15" creationId="{8DBA79D2-B3D8-02EE-EB08-555284241E51}"/>
          </ac:spMkLst>
        </pc:spChg>
        <pc:spChg chg="del">
          <ac:chgData name="Houssem Lassoued" userId="b9b8e0ad6305353d" providerId="Windows Live" clId="Web-{E38BFCE7-CEDB-7A22-6ACD-DFE96EFF711B}" dt="2025-05-16T16:33:33.730" v="1"/>
          <ac:spMkLst>
            <pc:docMk/>
            <pc:sldMk cId="2344929185" sldId="265"/>
            <ac:spMk id="16" creationId="{01BD9274-4EED-31BF-67CA-93A6690C33F7}"/>
          </ac:spMkLst>
        </pc:spChg>
        <pc:spChg chg="del">
          <ac:chgData name="Houssem Lassoued" userId="b9b8e0ad6305353d" providerId="Windows Live" clId="Web-{E38BFCE7-CEDB-7A22-6ACD-DFE96EFF711B}" dt="2025-05-16T16:33:33.730" v="0"/>
          <ac:spMkLst>
            <pc:docMk/>
            <pc:sldMk cId="2344929185" sldId="265"/>
            <ac:spMk id="17" creationId="{C9B63AD3-E491-4E78-C4E7-B3D08E6B5C6E}"/>
          </ac:spMkLst>
        </pc:spChg>
        <pc:picChg chg="add mod">
          <ac:chgData name="Houssem Lassoued" userId="b9b8e0ad6305353d" providerId="Windows Live" clId="Web-{E38BFCE7-CEDB-7A22-6ACD-DFE96EFF711B}" dt="2025-05-16T17:52:52.296" v="7"/>
          <ac:picMkLst>
            <pc:docMk/>
            <pc:sldMk cId="2344929185" sldId="265"/>
            <ac:picMk id="2" creationId="{84B277C9-ACCB-3FB0-BAC5-9B8340E70D0B}"/>
          </ac:picMkLst>
        </pc:picChg>
        <pc:cxnChg chg="del">
          <ac:chgData name="Houssem Lassoued" userId="b9b8e0ad6305353d" providerId="Windows Live" clId="Web-{E38BFCE7-CEDB-7A22-6ACD-DFE96EFF711B}" dt="2025-05-16T16:33:33.730" v="5"/>
          <ac:cxnSpMkLst>
            <pc:docMk/>
            <pc:sldMk cId="2344929185" sldId="265"/>
            <ac:cxnSpMk id="5" creationId="{B478EAC6-1B02-ED6E-E94C-2F2919FD6A37}"/>
          </ac:cxnSpMkLst>
        </pc:cxnChg>
        <pc:cxnChg chg="del">
          <ac:chgData name="Houssem Lassoued" userId="b9b8e0ad6305353d" providerId="Windows Live" clId="Web-{E38BFCE7-CEDB-7A22-6ACD-DFE96EFF711B}" dt="2025-05-16T16:33:33.730" v="4"/>
          <ac:cxnSpMkLst>
            <pc:docMk/>
            <pc:sldMk cId="2344929185" sldId="265"/>
            <ac:cxnSpMk id="6" creationId="{E7AEEB26-4326-2FB0-187F-45D7C8EAAB29}"/>
          </ac:cxnSpMkLst>
        </pc:cxnChg>
        <pc:cxnChg chg="del">
          <ac:chgData name="Houssem Lassoued" userId="b9b8e0ad6305353d" providerId="Windows Live" clId="Web-{E38BFCE7-CEDB-7A22-6ACD-DFE96EFF711B}" dt="2025-05-16T16:33:33.730" v="3"/>
          <ac:cxnSpMkLst>
            <pc:docMk/>
            <pc:sldMk cId="2344929185" sldId="265"/>
            <ac:cxnSpMk id="10" creationId="{75C9B6B3-79C4-2057-AA2F-47250B7ED2C2}"/>
          </ac:cxnSpMkLst>
        </pc:cxnChg>
      </pc:sldChg>
    </pc:docChg>
  </pc:docChgLst>
  <pc:docChgLst>
    <pc:chgData name="Houssem Lassoued" userId="b9b8e0ad6305353d" providerId="LiveId" clId="{449023D0-CB95-4AFE-B9F5-0D55AB845CC9}"/>
    <pc:docChg chg="undo custSel addSld delSld modSld sldOrd">
      <pc:chgData name="Houssem Lassoued" userId="b9b8e0ad6305353d" providerId="LiveId" clId="{449023D0-CB95-4AFE-B9F5-0D55AB845CC9}" dt="2025-06-22T02:42:08.076" v="7755" actId="14100"/>
      <pc:docMkLst>
        <pc:docMk/>
      </pc:docMkLst>
      <pc:sldChg chg="modSp mod">
        <pc:chgData name="Houssem Lassoued" userId="b9b8e0ad6305353d" providerId="LiveId" clId="{449023D0-CB95-4AFE-B9F5-0D55AB845CC9}" dt="2025-06-21T08:08:42.086" v="2978" actId="1076"/>
        <pc:sldMkLst>
          <pc:docMk/>
          <pc:sldMk cId="1065445121" sldId="256"/>
        </pc:sldMkLst>
        <pc:spChg chg="mod">
          <ac:chgData name="Houssem Lassoued" userId="b9b8e0ad6305353d" providerId="LiveId" clId="{449023D0-CB95-4AFE-B9F5-0D55AB845CC9}" dt="2025-06-21T07:49:09.772" v="2814" actId="255"/>
          <ac:spMkLst>
            <pc:docMk/>
            <pc:sldMk cId="1065445121" sldId="256"/>
            <ac:spMk id="5" creationId="{5DFF5F60-6826-48EF-AC42-E39EA3114697}"/>
          </ac:spMkLst>
        </pc:spChg>
        <pc:spChg chg="mod">
          <ac:chgData name="Houssem Lassoued" userId="b9b8e0ad6305353d" providerId="LiveId" clId="{449023D0-CB95-4AFE-B9F5-0D55AB845CC9}" dt="2025-06-21T08:08:22.593" v="2976" actId="113"/>
          <ac:spMkLst>
            <pc:docMk/>
            <pc:sldMk cId="1065445121" sldId="256"/>
            <ac:spMk id="13" creationId="{288109C0-BDF1-4758-A936-CA5C5330763C}"/>
          </ac:spMkLst>
        </pc:spChg>
        <pc:spChg chg="mod">
          <ac:chgData name="Houssem Lassoued" userId="b9b8e0ad6305353d" providerId="LiveId" clId="{449023D0-CB95-4AFE-B9F5-0D55AB845CC9}" dt="2025-06-21T08:08:27.218" v="2977" actId="113"/>
          <ac:spMkLst>
            <pc:docMk/>
            <pc:sldMk cId="1065445121" sldId="256"/>
            <ac:spMk id="14" creationId="{E16BF04E-3C76-4378-9ACE-5128447BF968}"/>
          </ac:spMkLst>
        </pc:spChg>
        <pc:spChg chg="mod">
          <ac:chgData name="Houssem Lassoued" userId="b9b8e0ad6305353d" providerId="LiveId" clId="{449023D0-CB95-4AFE-B9F5-0D55AB845CC9}" dt="2025-06-21T08:08:42.086" v="2978" actId="1076"/>
          <ac:spMkLst>
            <pc:docMk/>
            <pc:sldMk cId="1065445121" sldId="256"/>
            <ac:spMk id="17" creationId="{7C15E2F6-DD5F-4790-92F2-3607A371659F}"/>
          </ac:spMkLst>
        </pc:spChg>
        <pc:spChg chg="mod">
          <ac:chgData name="Houssem Lassoued" userId="b9b8e0ad6305353d" providerId="LiveId" clId="{449023D0-CB95-4AFE-B9F5-0D55AB845CC9}" dt="2025-06-21T08:05:51.929" v="2972" actId="1076"/>
          <ac:spMkLst>
            <pc:docMk/>
            <pc:sldMk cId="1065445121" sldId="256"/>
            <ac:spMk id="18" creationId="{A2A70470-1159-485F-A5AF-936A4F78D148}"/>
          </ac:spMkLst>
        </pc:spChg>
        <pc:spChg chg="mod">
          <ac:chgData name="Houssem Lassoued" userId="b9b8e0ad6305353d" providerId="LiveId" clId="{449023D0-CB95-4AFE-B9F5-0D55AB845CC9}" dt="2025-06-21T08:05:03.996" v="2968" actId="1076"/>
          <ac:spMkLst>
            <pc:docMk/>
            <pc:sldMk cId="1065445121" sldId="256"/>
            <ac:spMk id="19" creationId="{3917FDBF-FA8F-4B59-80C3-744E8865B97A}"/>
          </ac:spMkLst>
        </pc:spChg>
        <pc:spChg chg="mod">
          <ac:chgData name="Houssem Lassoued" userId="b9b8e0ad6305353d" providerId="LiveId" clId="{449023D0-CB95-4AFE-B9F5-0D55AB845CC9}" dt="2025-06-21T08:05:09.286" v="2969" actId="1076"/>
          <ac:spMkLst>
            <pc:docMk/>
            <pc:sldMk cId="1065445121" sldId="256"/>
            <ac:spMk id="20" creationId="{C788FF76-F78E-4528-A5A0-415BE11465D8}"/>
          </ac:spMkLst>
        </pc:spChg>
        <pc:spChg chg="mod">
          <ac:chgData name="Houssem Lassoued" userId="b9b8e0ad6305353d" providerId="LiveId" clId="{449023D0-CB95-4AFE-B9F5-0D55AB845CC9}" dt="2025-06-21T08:03:35.860" v="2960" actId="255"/>
          <ac:spMkLst>
            <pc:docMk/>
            <pc:sldMk cId="1065445121" sldId="256"/>
            <ac:spMk id="21" creationId="{CABDDBE3-8AEC-4E52-9E71-AD879F894EB3}"/>
          </ac:spMkLst>
        </pc:spChg>
        <pc:picChg chg="mod">
          <ac:chgData name="Houssem Lassoued" userId="b9b8e0ad6305353d" providerId="LiveId" clId="{449023D0-CB95-4AFE-B9F5-0D55AB845CC9}" dt="2025-06-07T20:44:03.297" v="35"/>
          <ac:picMkLst>
            <pc:docMk/>
            <pc:sldMk cId="1065445121" sldId="256"/>
            <ac:picMk id="2" creationId="{A66F89FC-C75B-C45F-14F0-01C8B9A27994}"/>
          </ac:picMkLst>
        </pc:picChg>
        <pc:picChg chg="mod">
          <ac:chgData name="Houssem Lassoued" userId="b9b8e0ad6305353d" providerId="LiveId" clId="{449023D0-CB95-4AFE-B9F5-0D55AB845CC9}" dt="2025-06-07T20:44:12.811" v="37"/>
          <ac:picMkLst>
            <pc:docMk/>
            <pc:sldMk cId="1065445121" sldId="256"/>
            <ac:picMk id="11" creationId="{DF15C5A2-2F97-4EB9-B5DE-42C13DDF3C53}"/>
          </ac:picMkLst>
        </pc:picChg>
        <pc:picChg chg="mod">
          <ac:chgData name="Houssem Lassoued" userId="b9b8e0ad6305353d" providerId="LiveId" clId="{449023D0-CB95-4AFE-B9F5-0D55AB845CC9}" dt="2025-06-07T20:44:08.754" v="36"/>
          <ac:picMkLst>
            <pc:docMk/>
            <pc:sldMk cId="1065445121" sldId="256"/>
            <ac:picMk id="16" creationId="{2DCD7DE4-D90A-4636-8E2A-D88B7CCEC673}"/>
          </ac:picMkLst>
        </pc:picChg>
      </pc:sldChg>
      <pc:sldChg chg="modSp mod">
        <pc:chgData name="Houssem Lassoued" userId="b9b8e0ad6305353d" providerId="LiveId" clId="{449023D0-CB95-4AFE-B9F5-0D55AB845CC9}" dt="2025-06-21T08:19:54.189" v="3107" actId="1076"/>
        <pc:sldMkLst>
          <pc:docMk/>
          <pc:sldMk cId="4193113551" sldId="260"/>
        </pc:sldMkLst>
        <pc:spChg chg="mod">
          <ac:chgData name="Houssem Lassoued" userId="b9b8e0ad6305353d" providerId="LiveId" clId="{449023D0-CB95-4AFE-B9F5-0D55AB845CC9}" dt="2025-06-21T08:19:04.832" v="3103" actId="1076"/>
          <ac:spMkLst>
            <pc:docMk/>
            <pc:sldMk cId="4193113551" sldId="260"/>
            <ac:spMk id="2" creationId="{8E073DBC-91E9-E32F-5474-4FDAE725BABF}"/>
          </ac:spMkLst>
        </pc:spChg>
        <pc:spChg chg="mod">
          <ac:chgData name="Houssem Lassoued" userId="b9b8e0ad6305353d" providerId="LiveId" clId="{449023D0-CB95-4AFE-B9F5-0D55AB845CC9}" dt="2025-06-21T08:12:14.547" v="2988" actId="113"/>
          <ac:spMkLst>
            <pc:docMk/>
            <pc:sldMk cId="4193113551" sldId="260"/>
            <ac:spMk id="8" creationId="{EE6BBBFD-D95D-4764-B159-9DD963D589CD}"/>
          </ac:spMkLst>
        </pc:spChg>
        <pc:spChg chg="mod">
          <ac:chgData name="Houssem Lassoued" userId="b9b8e0ad6305353d" providerId="LiveId" clId="{449023D0-CB95-4AFE-B9F5-0D55AB845CC9}" dt="2025-06-21T08:18:57.604" v="3102" actId="1076"/>
          <ac:spMkLst>
            <pc:docMk/>
            <pc:sldMk cId="4193113551" sldId="260"/>
            <ac:spMk id="9" creationId="{7CC5C019-4917-4B65-866F-4D6EBBD50192}"/>
          </ac:spMkLst>
        </pc:spChg>
        <pc:spChg chg="mod">
          <ac:chgData name="Houssem Lassoued" userId="b9b8e0ad6305353d" providerId="LiveId" clId="{449023D0-CB95-4AFE-B9F5-0D55AB845CC9}" dt="2025-06-21T08:19:18.162" v="3105" actId="1076"/>
          <ac:spMkLst>
            <pc:docMk/>
            <pc:sldMk cId="4193113551" sldId="260"/>
            <ac:spMk id="11" creationId="{91F0E67B-0824-44AC-8BFD-5A8F91BA7076}"/>
          </ac:spMkLst>
        </pc:spChg>
        <pc:spChg chg="mod">
          <ac:chgData name="Houssem Lassoued" userId="b9b8e0ad6305353d" providerId="LiveId" clId="{449023D0-CB95-4AFE-B9F5-0D55AB845CC9}" dt="2025-06-21T08:19:10.550" v="3104" actId="1076"/>
          <ac:spMkLst>
            <pc:docMk/>
            <pc:sldMk cId="4193113551" sldId="260"/>
            <ac:spMk id="12" creationId="{29D55C7B-C53F-4472-9BA8-AFEB4D621733}"/>
          </ac:spMkLst>
        </pc:spChg>
        <pc:spChg chg="mod">
          <ac:chgData name="Houssem Lassoued" userId="b9b8e0ad6305353d" providerId="LiveId" clId="{449023D0-CB95-4AFE-B9F5-0D55AB845CC9}" dt="2025-06-21T08:19:54.189" v="3107" actId="1076"/>
          <ac:spMkLst>
            <pc:docMk/>
            <pc:sldMk cId="4193113551" sldId="260"/>
            <ac:spMk id="13" creationId="{8EF8EADA-C2CC-419B-A16B-CE842317DCD5}"/>
          </ac:spMkLst>
        </pc:spChg>
      </pc:sldChg>
      <pc:sldChg chg="modSp mod">
        <pc:chgData name="Houssem Lassoued" userId="b9b8e0ad6305353d" providerId="LiveId" clId="{449023D0-CB95-4AFE-B9F5-0D55AB845CC9}" dt="2025-06-21T08:10:09.460" v="2983" actId="2711"/>
        <pc:sldMkLst>
          <pc:docMk/>
          <pc:sldMk cId="1958030530" sldId="262"/>
        </pc:sldMkLst>
        <pc:spChg chg="mod">
          <ac:chgData name="Houssem Lassoued" userId="b9b8e0ad6305353d" providerId="LiveId" clId="{449023D0-CB95-4AFE-B9F5-0D55AB845CC9}" dt="2025-06-21T08:01:24.182" v="2946" actId="20577"/>
          <ac:spMkLst>
            <pc:docMk/>
            <pc:sldMk cId="1958030530" sldId="262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08:09:33.835" v="2980" actId="2711"/>
          <ac:spMkLst>
            <pc:docMk/>
            <pc:sldMk cId="1958030530" sldId="262"/>
            <ac:spMk id="619" creationId="{298D30AC-2D23-B99B-B17D-A778C4A68C89}"/>
          </ac:spMkLst>
        </pc:spChg>
        <pc:spChg chg="mod">
          <ac:chgData name="Houssem Lassoued" userId="b9b8e0ad6305353d" providerId="LiveId" clId="{449023D0-CB95-4AFE-B9F5-0D55AB845CC9}" dt="2025-06-21T08:09:47.269" v="2981" actId="2711"/>
          <ac:spMkLst>
            <pc:docMk/>
            <pc:sldMk cId="1958030530" sldId="262"/>
            <ac:spMk id="622" creationId="{302289CD-9247-3812-9997-D6A98995F4F3}"/>
          </ac:spMkLst>
        </pc:spChg>
        <pc:spChg chg="mod">
          <ac:chgData name="Houssem Lassoued" userId="b9b8e0ad6305353d" providerId="LiveId" clId="{449023D0-CB95-4AFE-B9F5-0D55AB845CC9}" dt="2025-06-21T08:10:00.402" v="2982" actId="2711"/>
          <ac:spMkLst>
            <pc:docMk/>
            <pc:sldMk cId="1958030530" sldId="262"/>
            <ac:spMk id="623" creationId="{2FD082DC-AB23-C1EF-121F-0835E51DA5DE}"/>
          </ac:spMkLst>
        </pc:spChg>
        <pc:spChg chg="mod">
          <ac:chgData name="Houssem Lassoued" userId="b9b8e0ad6305353d" providerId="LiveId" clId="{449023D0-CB95-4AFE-B9F5-0D55AB845CC9}" dt="2025-06-21T08:10:09.460" v="2983" actId="2711"/>
          <ac:spMkLst>
            <pc:docMk/>
            <pc:sldMk cId="1958030530" sldId="262"/>
            <ac:spMk id="625" creationId="{426A54C7-2440-FE1F-8910-8F8723DA0434}"/>
          </ac:spMkLst>
        </pc:spChg>
        <pc:picChg chg="mod">
          <ac:chgData name="Houssem Lassoued" userId="b9b8e0ad6305353d" providerId="LiveId" clId="{449023D0-CB95-4AFE-B9F5-0D55AB845CC9}" dt="2025-06-07T20:43:53.569" v="34"/>
          <ac:picMkLst>
            <pc:docMk/>
            <pc:sldMk cId="1958030530" sldId="262"/>
            <ac:picMk id="561" creationId="{56FCA52D-B26A-EBA8-8ADF-C4DA96BD58E0}"/>
          </ac:picMkLst>
        </pc:picChg>
      </pc:sldChg>
      <pc:sldChg chg="addSp delSp modSp mod">
        <pc:chgData name="Houssem Lassoued" userId="b9b8e0ad6305353d" providerId="LiveId" clId="{449023D0-CB95-4AFE-B9F5-0D55AB845CC9}" dt="2025-06-21T21:09:49.414" v="5428" actId="1076"/>
        <pc:sldMkLst>
          <pc:docMk/>
          <pc:sldMk cId="2344929185" sldId="265"/>
        </pc:sldMkLst>
        <pc:spChg chg="mod">
          <ac:chgData name="Houssem Lassoued" userId="b9b8e0ad6305353d" providerId="LiveId" clId="{449023D0-CB95-4AFE-B9F5-0D55AB845CC9}" dt="2025-06-21T20:55:47.472" v="5335" actId="1076"/>
          <ac:spMkLst>
            <pc:docMk/>
            <pc:sldMk cId="2344929185" sldId="265"/>
            <ac:spMk id="5" creationId="{5A5142DD-0592-4F14-F87D-643515EB8FC9}"/>
          </ac:spMkLst>
        </pc:spChg>
        <pc:spChg chg="mod">
          <ac:chgData name="Houssem Lassoued" userId="b9b8e0ad6305353d" providerId="LiveId" clId="{449023D0-CB95-4AFE-B9F5-0D55AB845CC9}" dt="2025-06-21T20:57:24.648" v="5347" actId="20577"/>
          <ac:spMkLst>
            <pc:docMk/>
            <pc:sldMk cId="2344929185" sldId="265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20:57:19.840" v="5343" actId="20577"/>
          <ac:spMkLst>
            <pc:docMk/>
            <pc:sldMk cId="2344929185" sldId="265"/>
            <ac:spMk id="9" creationId="{6770E452-F3F0-4F22-A031-908C776271D4}"/>
          </ac:spMkLst>
        </pc:spChg>
        <pc:spChg chg="add mod">
          <ac:chgData name="Houssem Lassoued" userId="b9b8e0ad6305353d" providerId="LiveId" clId="{449023D0-CB95-4AFE-B9F5-0D55AB845CC9}" dt="2025-06-21T20:56:19.199" v="5341" actId="207"/>
          <ac:spMkLst>
            <pc:docMk/>
            <pc:sldMk cId="2344929185" sldId="265"/>
            <ac:spMk id="10" creationId="{EC184871-65C2-4600-8193-FD4F47408D44}"/>
          </ac:spMkLst>
        </pc:spChg>
        <pc:spChg chg="del">
          <ac:chgData name="Houssem Lassoued" userId="b9b8e0ad6305353d" providerId="LiveId" clId="{449023D0-CB95-4AFE-B9F5-0D55AB845CC9}" dt="2025-06-21T20:56:02.272" v="5336" actId="478"/>
          <ac:spMkLst>
            <pc:docMk/>
            <pc:sldMk cId="2344929185" sldId="265"/>
            <ac:spMk id="21" creationId="{AE61A973-0505-4D2B-95E7-7B82183E7FC0}"/>
          </ac:spMkLst>
        </pc:spChg>
        <pc:graphicFrameChg chg="add mod modGraphic">
          <ac:chgData name="Houssem Lassoued" userId="b9b8e0ad6305353d" providerId="LiveId" clId="{449023D0-CB95-4AFE-B9F5-0D55AB845CC9}" dt="2025-06-21T21:09:49.414" v="5428" actId="1076"/>
          <ac:graphicFrameMkLst>
            <pc:docMk/>
            <pc:sldMk cId="2344929185" sldId="265"/>
            <ac:graphicFrameMk id="2" creationId="{8BC359D3-F889-4D33-8385-F101CE90762B}"/>
          </ac:graphicFrameMkLst>
        </pc:graphicFrameChg>
        <pc:picChg chg="del mod">
          <ac:chgData name="Houssem Lassoued" userId="b9b8e0ad6305353d" providerId="LiveId" clId="{449023D0-CB95-4AFE-B9F5-0D55AB845CC9}" dt="2025-06-14T00:27:48.349" v="261" actId="478"/>
          <ac:picMkLst>
            <pc:docMk/>
            <pc:sldMk cId="2344929185" sldId="265"/>
            <ac:picMk id="2" creationId="{84B277C9-ACCB-3FB0-BAC5-9B8340E70D0B}"/>
          </ac:picMkLst>
        </pc:picChg>
        <pc:picChg chg="add mod">
          <ac:chgData name="Houssem Lassoued" userId="b9b8e0ad6305353d" providerId="LiveId" clId="{449023D0-CB95-4AFE-B9F5-0D55AB845CC9}" dt="2025-06-21T20:55:28.558" v="5332" actId="1076"/>
          <ac:picMkLst>
            <pc:docMk/>
            <pc:sldMk cId="2344929185" sldId="265"/>
            <ac:picMk id="4" creationId="{BDCBEF3D-1835-44A8-A4AD-D73890F0152D}"/>
          </ac:picMkLst>
        </pc:picChg>
      </pc:sldChg>
      <pc:sldChg chg="addSp delSp modSp mod modAnim">
        <pc:chgData name="Houssem Lassoued" userId="b9b8e0ad6305353d" providerId="LiveId" clId="{449023D0-CB95-4AFE-B9F5-0D55AB845CC9}" dt="2025-06-22T00:23:23.090" v="6650" actId="113"/>
        <pc:sldMkLst>
          <pc:docMk/>
          <pc:sldMk cId="2834335582" sldId="267"/>
        </pc:sldMkLst>
        <pc:spChg chg="mod">
          <ac:chgData name="Houssem Lassoued" userId="b9b8e0ad6305353d" providerId="LiveId" clId="{449023D0-CB95-4AFE-B9F5-0D55AB845CC9}" dt="2025-06-22T00:02:57.723" v="6616" actId="1076"/>
          <ac:spMkLst>
            <pc:docMk/>
            <pc:sldMk cId="2834335582" sldId="267"/>
            <ac:spMk id="4" creationId="{8824321B-8AD9-BB4A-3D13-23F5FCE324BC}"/>
          </ac:spMkLst>
        </pc:spChg>
        <pc:spChg chg="mod">
          <ac:chgData name="Houssem Lassoued" userId="b9b8e0ad6305353d" providerId="LiveId" clId="{449023D0-CB95-4AFE-B9F5-0D55AB845CC9}" dt="2025-06-22T00:03:16.705" v="6619" actId="255"/>
          <ac:spMkLst>
            <pc:docMk/>
            <pc:sldMk cId="2834335582" sldId="267"/>
            <ac:spMk id="5" creationId="{660DBCF5-56D7-DE18-4C46-C70FD29D985D}"/>
          </ac:spMkLst>
        </pc:spChg>
        <pc:spChg chg="mod">
          <ac:chgData name="Houssem Lassoued" userId="b9b8e0ad6305353d" providerId="LiveId" clId="{449023D0-CB95-4AFE-B9F5-0D55AB845CC9}" dt="2025-06-22T00:03:57.338" v="6628" actId="20577"/>
          <ac:spMkLst>
            <pc:docMk/>
            <pc:sldMk cId="2834335582" sldId="267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2T00:03:43.071" v="6623" actId="20577"/>
          <ac:spMkLst>
            <pc:docMk/>
            <pc:sldMk cId="2834335582" sldId="267"/>
            <ac:spMk id="9" creationId="{6770E452-F3F0-4F22-A031-908C776271D4}"/>
          </ac:spMkLst>
        </pc:spChg>
        <pc:spChg chg="add mod">
          <ac:chgData name="Houssem Lassoued" userId="b9b8e0ad6305353d" providerId="LiveId" clId="{449023D0-CB95-4AFE-B9F5-0D55AB845CC9}" dt="2025-06-14T02:50:46.825" v="490" actId="1076"/>
          <ac:spMkLst>
            <pc:docMk/>
            <pc:sldMk cId="2834335582" sldId="267"/>
            <ac:spMk id="10" creationId="{E4D12720-53CD-4E79-802E-310EF341FADC}"/>
          </ac:spMkLst>
        </pc:spChg>
        <pc:spChg chg="add mod">
          <ac:chgData name="Houssem Lassoued" userId="b9b8e0ad6305353d" providerId="LiveId" clId="{449023D0-CB95-4AFE-B9F5-0D55AB845CC9}" dt="2025-06-22T00:03:08.040" v="6618" actId="1076"/>
          <ac:spMkLst>
            <pc:docMk/>
            <pc:sldMk cId="2834335582" sldId="267"/>
            <ac:spMk id="14" creationId="{9A0F5424-4ECE-466A-89FE-19F1904FB892}"/>
          </ac:spMkLst>
        </pc:spChg>
        <pc:spChg chg="add del mod">
          <ac:chgData name="Houssem Lassoued" userId="b9b8e0ad6305353d" providerId="LiveId" clId="{449023D0-CB95-4AFE-B9F5-0D55AB845CC9}" dt="2025-06-14T02:48:50.950" v="461"/>
          <ac:spMkLst>
            <pc:docMk/>
            <pc:sldMk cId="2834335582" sldId="267"/>
            <ac:spMk id="15" creationId="{1D2EB76D-5BAE-417A-B255-BC2B65981BA4}"/>
          </ac:spMkLst>
        </pc:spChg>
        <pc:spChg chg="add mod">
          <ac:chgData name="Houssem Lassoued" userId="b9b8e0ad6305353d" providerId="LiveId" clId="{449023D0-CB95-4AFE-B9F5-0D55AB845CC9}" dt="2025-06-22T00:23:23.090" v="6650" actId="113"/>
          <ac:spMkLst>
            <pc:docMk/>
            <pc:sldMk cId="2834335582" sldId="267"/>
            <ac:spMk id="15" creationId="{87194282-80D7-49E8-AC04-A00EFD8B1C2B}"/>
          </ac:spMkLst>
        </pc:spChg>
        <pc:spChg chg="add del mod">
          <ac:chgData name="Houssem Lassoued" userId="b9b8e0ad6305353d" providerId="LiveId" clId="{449023D0-CB95-4AFE-B9F5-0D55AB845CC9}" dt="2025-06-14T02:49:00.225" v="463"/>
          <ac:spMkLst>
            <pc:docMk/>
            <pc:sldMk cId="2834335582" sldId="267"/>
            <ac:spMk id="16" creationId="{5F213461-87A6-42B0-929C-D3AD2AE4CA51}"/>
          </ac:spMkLst>
        </pc:spChg>
        <pc:spChg chg="del">
          <ac:chgData name="Houssem Lassoued" userId="b9b8e0ad6305353d" providerId="LiveId" clId="{449023D0-CB95-4AFE-B9F5-0D55AB845CC9}" dt="2025-06-22T00:02:13.622" v="6612" actId="478"/>
          <ac:spMkLst>
            <pc:docMk/>
            <pc:sldMk cId="2834335582" sldId="267"/>
            <ac:spMk id="21" creationId="{AE61A973-0505-4D2B-95E7-7B82183E7FC0}"/>
          </ac:spMkLst>
        </pc:spChg>
        <pc:picChg chg="mod">
          <ac:chgData name="Houssem Lassoued" userId="b9b8e0ad6305353d" providerId="LiveId" clId="{449023D0-CB95-4AFE-B9F5-0D55AB845CC9}" dt="2025-06-14T02:46:51.184" v="438" actId="1076"/>
          <ac:picMkLst>
            <pc:docMk/>
            <pc:sldMk cId="2834335582" sldId="267"/>
            <ac:picMk id="2" creationId="{273CADA4-E34E-4F8F-E823-8A8AB0F45E03}"/>
          </ac:picMkLst>
        </pc:picChg>
        <pc:picChg chg="add del mod">
          <ac:chgData name="Houssem Lassoued" userId="b9b8e0ad6305353d" providerId="LiveId" clId="{449023D0-CB95-4AFE-B9F5-0D55AB845CC9}" dt="2025-06-22T00:04:03.381" v="6629" actId="1440"/>
          <ac:picMkLst>
            <pc:docMk/>
            <pc:sldMk cId="2834335582" sldId="267"/>
            <ac:picMk id="6" creationId="{60C5732A-8A1C-4262-967A-DD36148049CC}"/>
          </ac:picMkLst>
        </pc:picChg>
      </pc:sldChg>
      <pc:sldChg chg="addSp delSp modSp del mod ord modAnim">
        <pc:chgData name="Houssem Lassoued" userId="b9b8e0ad6305353d" providerId="LiveId" clId="{449023D0-CB95-4AFE-B9F5-0D55AB845CC9}" dt="2025-06-22T00:21:54.712" v="6645" actId="2696"/>
        <pc:sldMkLst>
          <pc:docMk/>
          <pc:sldMk cId="3863185645" sldId="269"/>
        </pc:sldMkLst>
        <pc:spChg chg="mod">
          <ac:chgData name="Houssem Lassoued" userId="b9b8e0ad6305353d" providerId="LiveId" clId="{449023D0-CB95-4AFE-B9F5-0D55AB845CC9}" dt="2025-06-19T05:38:36.849" v="2714" actId="20577"/>
          <ac:spMkLst>
            <pc:docMk/>
            <pc:sldMk cId="3863185645" sldId="269"/>
            <ac:spMk id="9" creationId="{6770E452-F3F0-4F22-A031-908C776271D4}"/>
          </ac:spMkLst>
        </pc:spChg>
        <pc:spChg chg="add mod">
          <ac:chgData name="Houssem Lassoued" userId="b9b8e0ad6305353d" providerId="LiveId" clId="{449023D0-CB95-4AFE-B9F5-0D55AB845CC9}" dt="2025-06-14T01:14:52.181" v="378" actId="20577"/>
          <ac:spMkLst>
            <pc:docMk/>
            <pc:sldMk cId="3863185645" sldId="269"/>
            <ac:spMk id="17" creationId="{D2E7FAC2-E766-4EC8-AB79-E0B887471754}"/>
          </ac:spMkLst>
        </pc:spChg>
        <pc:spChg chg="add mod">
          <ac:chgData name="Houssem Lassoued" userId="b9b8e0ad6305353d" providerId="LiveId" clId="{449023D0-CB95-4AFE-B9F5-0D55AB845CC9}" dt="2025-06-14T01:14:59.020" v="379" actId="20577"/>
          <ac:spMkLst>
            <pc:docMk/>
            <pc:sldMk cId="3863185645" sldId="269"/>
            <ac:spMk id="22" creationId="{BA2F6FB6-1E6B-4946-926D-DA61761BD1D6}"/>
          </ac:spMkLst>
        </pc:spChg>
        <pc:spChg chg="add mod">
          <ac:chgData name="Houssem Lassoued" userId="b9b8e0ad6305353d" providerId="LiveId" clId="{449023D0-CB95-4AFE-B9F5-0D55AB845CC9}" dt="2025-06-14T01:15:10.857" v="381"/>
          <ac:spMkLst>
            <pc:docMk/>
            <pc:sldMk cId="3863185645" sldId="269"/>
            <ac:spMk id="23" creationId="{7A7D2D79-DC95-45E0-BC0B-D9095CA5B48D}"/>
          </ac:spMkLst>
        </pc:spChg>
        <pc:spChg chg="add mod">
          <ac:chgData name="Houssem Lassoued" userId="b9b8e0ad6305353d" providerId="LiveId" clId="{449023D0-CB95-4AFE-B9F5-0D55AB845CC9}" dt="2025-06-14T01:15:59.181" v="386" actId="1076"/>
          <ac:spMkLst>
            <pc:docMk/>
            <pc:sldMk cId="3863185645" sldId="269"/>
            <ac:spMk id="24" creationId="{666C323E-8BDF-4764-B76B-61002F8A156E}"/>
          </ac:spMkLst>
        </pc:spChg>
        <pc:spChg chg="add mod">
          <ac:chgData name="Houssem Lassoued" userId="b9b8e0ad6305353d" providerId="LiveId" clId="{449023D0-CB95-4AFE-B9F5-0D55AB845CC9}" dt="2025-06-14T01:16:46.816" v="390" actId="1076"/>
          <ac:spMkLst>
            <pc:docMk/>
            <pc:sldMk cId="3863185645" sldId="269"/>
            <ac:spMk id="25" creationId="{D9250AEF-FACA-4CB8-9AA5-5E50059468FF}"/>
          </ac:spMkLst>
        </pc:spChg>
        <pc:picChg chg="add mod">
          <ac:chgData name="Houssem Lassoued" userId="b9b8e0ad6305353d" providerId="LiveId" clId="{449023D0-CB95-4AFE-B9F5-0D55AB845CC9}" dt="2025-06-14T01:09:27.320" v="344" actId="1076"/>
          <ac:picMkLst>
            <pc:docMk/>
            <pc:sldMk cId="3863185645" sldId="269"/>
            <ac:picMk id="3" creationId="{E1810CE4-CBAE-4BFB-B583-6B277DA139B9}"/>
          </ac:picMkLst>
        </pc:picChg>
        <pc:picChg chg="del mod modCrop">
          <ac:chgData name="Houssem Lassoued" userId="b9b8e0ad6305353d" providerId="LiveId" clId="{449023D0-CB95-4AFE-B9F5-0D55AB845CC9}" dt="2025-06-14T03:00:29.187" v="496" actId="478"/>
          <ac:picMkLst>
            <pc:docMk/>
            <pc:sldMk cId="3863185645" sldId="269"/>
            <ac:picMk id="4" creationId="{EDA095B7-858A-C9F2-9CCA-25F150A94A34}"/>
          </ac:picMkLst>
        </pc:picChg>
        <pc:picChg chg="add mod">
          <ac:chgData name="Houssem Lassoued" userId="b9b8e0ad6305353d" providerId="LiveId" clId="{449023D0-CB95-4AFE-B9F5-0D55AB845CC9}" dt="2025-06-14T01:09:40.475" v="347" actId="1076"/>
          <ac:picMkLst>
            <pc:docMk/>
            <pc:sldMk cId="3863185645" sldId="269"/>
            <ac:picMk id="6" creationId="{283AB39E-3A4D-4881-AEC4-B38E4AE4AA41}"/>
          </ac:picMkLst>
        </pc:picChg>
        <pc:picChg chg="add mod">
          <ac:chgData name="Houssem Lassoued" userId="b9b8e0ad6305353d" providerId="LiveId" clId="{449023D0-CB95-4AFE-B9F5-0D55AB845CC9}" dt="2025-06-14T01:10:17.456" v="349" actId="1076"/>
          <ac:picMkLst>
            <pc:docMk/>
            <pc:sldMk cId="3863185645" sldId="269"/>
            <ac:picMk id="12" creationId="{9FEDF0CD-43F1-4479-A46E-E4E1B5B3B655}"/>
          </ac:picMkLst>
        </pc:picChg>
        <pc:picChg chg="add mod">
          <ac:chgData name="Houssem Lassoued" userId="b9b8e0ad6305353d" providerId="LiveId" clId="{449023D0-CB95-4AFE-B9F5-0D55AB845CC9}" dt="2025-06-14T01:10:29.871" v="351" actId="1076"/>
          <ac:picMkLst>
            <pc:docMk/>
            <pc:sldMk cId="3863185645" sldId="269"/>
            <ac:picMk id="14" creationId="{CA7C1ED5-6529-4BD9-8A75-2D4AFC10E072}"/>
          </ac:picMkLst>
        </pc:picChg>
        <pc:picChg chg="add mod">
          <ac:chgData name="Houssem Lassoued" userId="b9b8e0ad6305353d" providerId="LiveId" clId="{449023D0-CB95-4AFE-B9F5-0D55AB845CC9}" dt="2025-06-14T01:10:38.235" v="353" actId="1076"/>
          <ac:picMkLst>
            <pc:docMk/>
            <pc:sldMk cId="3863185645" sldId="269"/>
            <ac:picMk id="16" creationId="{42EC1134-F0F3-4E88-A419-9FA96C1FFF53}"/>
          </ac:picMkLst>
        </pc:picChg>
        <pc:picChg chg="add mod">
          <ac:chgData name="Houssem Lassoued" userId="b9b8e0ad6305353d" providerId="LiveId" clId="{449023D0-CB95-4AFE-B9F5-0D55AB845CC9}" dt="2025-06-14T03:03:27.686" v="516" actId="1440"/>
          <ac:picMkLst>
            <pc:docMk/>
            <pc:sldMk cId="3863185645" sldId="269"/>
            <ac:picMk id="19" creationId="{7854617E-A3E1-4BE7-9828-68C2EF8F0406}"/>
          </ac:picMkLst>
        </pc:picChg>
      </pc:sldChg>
      <pc:sldChg chg="addSp delSp modSp mod modAnim">
        <pc:chgData name="Houssem Lassoued" userId="b9b8e0ad6305353d" providerId="LiveId" clId="{449023D0-CB95-4AFE-B9F5-0D55AB845CC9}" dt="2025-06-21T20:29:10.641" v="5183" actId="207"/>
        <pc:sldMkLst>
          <pc:docMk/>
          <pc:sldMk cId="3531881024" sldId="271"/>
        </pc:sldMkLst>
        <pc:spChg chg="mod">
          <ac:chgData name="Houssem Lassoued" userId="b9b8e0ad6305353d" providerId="LiveId" clId="{449023D0-CB95-4AFE-B9F5-0D55AB845CC9}" dt="2025-06-21T08:12:40.231" v="2989" actId="113"/>
          <ac:spMkLst>
            <pc:docMk/>
            <pc:sldMk cId="3531881024" sldId="271"/>
            <ac:spMk id="4" creationId="{916F90AC-17F3-2D49-7077-B84548F75EF5}"/>
          </ac:spMkLst>
        </pc:spChg>
        <pc:spChg chg="mod">
          <ac:chgData name="Houssem Lassoued" userId="b9b8e0ad6305353d" providerId="LiveId" clId="{449023D0-CB95-4AFE-B9F5-0D55AB845CC9}" dt="2025-06-21T08:14:22.826" v="3000" actId="1076"/>
          <ac:spMkLst>
            <pc:docMk/>
            <pc:sldMk cId="3531881024" sldId="271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08:13:21.016" v="2990" actId="20577"/>
          <ac:spMkLst>
            <pc:docMk/>
            <pc:sldMk cId="3531881024" sldId="271"/>
            <ac:spMk id="18" creationId="{8F8BEF34-2B88-4CD4-B174-53E67FEFA461}"/>
          </ac:spMkLst>
        </pc:spChg>
        <pc:spChg chg="mod">
          <ac:chgData name="Houssem Lassoued" userId="b9b8e0ad6305353d" providerId="LiveId" clId="{449023D0-CB95-4AFE-B9F5-0D55AB845CC9}" dt="2025-06-21T20:29:10.641" v="5183" actId="207"/>
          <ac:spMkLst>
            <pc:docMk/>
            <pc:sldMk cId="3531881024" sldId="271"/>
            <ac:spMk id="21" creationId="{AE61A973-0505-4D2B-95E7-7B82183E7FC0}"/>
          </ac:spMkLst>
        </pc:spChg>
        <pc:spChg chg="add del">
          <ac:chgData name="Houssem Lassoued" userId="b9b8e0ad6305353d" providerId="LiveId" clId="{449023D0-CB95-4AFE-B9F5-0D55AB845CC9}" dt="2025-06-14T03:08:03.084" v="520" actId="22"/>
          <ac:spMkLst>
            <pc:docMk/>
            <pc:sldMk cId="3531881024" sldId="271"/>
            <ac:spMk id="22" creationId="{DAFE1222-E27F-4B1C-9490-985C0962C84A}"/>
          </ac:spMkLst>
        </pc:spChg>
        <pc:picChg chg="mod">
          <ac:chgData name="Houssem Lassoued" userId="b9b8e0ad6305353d" providerId="LiveId" clId="{449023D0-CB95-4AFE-B9F5-0D55AB845CC9}" dt="2025-06-07T20:43:27.158" v="31"/>
          <ac:picMkLst>
            <pc:docMk/>
            <pc:sldMk cId="3531881024" sldId="271"/>
            <ac:picMk id="2" creationId="{0BCA0740-E3F8-20F0-65A3-E62EC65CD167}"/>
          </ac:picMkLst>
        </pc:picChg>
        <pc:picChg chg="mod">
          <ac:chgData name="Houssem Lassoued" userId="b9b8e0ad6305353d" providerId="LiveId" clId="{449023D0-CB95-4AFE-B9F5-0D55AB845CC9}" dt="2025-06-07T20:43:33.224" v="32"/>
          <ac:picMkLst>
            <pc:docMk/>
            <pc:sldMk cId="3531881024" sldId="271"/>
            <ac:picMk id="5" creationId="{5F5A46BB-3AFD-D78A-8CFF-9A926EE1939A}"/>
          </ac:picMkLst>
        </pc:picChg>
        <pc:picChg chg="mod">
          <ac:chgData name="Houssem Lassoued" userId="b9b8e0ad6305353d" providerId="LiveId" clId="{449023D0-CB95-4AFE-B9F5-0D55AB845CC9}" dt="2025-06-07T20:43:38.861" v="33"/>
          <ac:picMkLst>
            <pc:docMk/>
            <pc:sldMk cId="3531881024" sldId="271"/>
            <ac:picMk id="10" creationId="{28223F08-F859-90F7-6C31-C76CC497B37F}"/>
          </ac:picMkLst>
        </pc:picChg>
        <pc:picChg chg="add del mod">
          <ac:chgData name="Houssem Lassoued" userId="b9b8e0ad6305353d" providerId="LiveId" clId="{449023D0-CB95-4AFE-B9F5-0D55AB845CC9}" dt="2025-06-14T03:08:43.789" v="528" actId="478"/>
          <ac:picMkLst>
            <pc:docMk/>
            <pc:sldMk cId="3531881024" sldId="271"/>
            <ac:picMk id="12" creationId="{6F5BEA0C-B15B-4349-91A5-809D388DAF2E}"/>
          </ac:picMkLst>
        </pc:picChg>
      </pc:sldChg>
      <pc:sldChg chg="addSp delSp modSp mod ord">
        <pc:chgData name="Houssem Lassoued" userId="b9b8e0ad6305353d" providerId="LiveId" clId="{449023D0-CB95-4AFE-B9F5-0D55AB845CC9}" dt="2025-06-22T00:27:02.612" v="6669" actId="207"/>
        <pc:sldMkLst>
          <pc:docMk/>
          <pc:sldMk cId="577638937" sldId="273"/>
        </pc:sldMkLst>
        <pc:spChg chg="mod">
          <ac:chgData name="Houssem Lassoued" userId="b9b8e0ad6305353d" providerId="LiveId" clId="{449023D0-CB95-4AFE-B9F5-0D55AB845CC9}" dt="2025-06-18T04:45:49.966" v="2042" actId="20577"/>
          <ac:spMkLst>
            <pc:docMk/>
            <pc:sldMk cId="577638937" sldId="273"/>
            <ac:spMk id="4" creationId="{C51E1D8D-6C39-4C6F-95D4-D10380726638}"/>
          </ac:spMkLst>
        </pc:spChg>
        <pc:spChg chg="mod">
          <ac:chgData name="Houssem Lassoued" userId="b9b8e0ad6305353d" providerId="LiveId" clId="{449023D0-CB95-4AFE-B9F5-0D55AB845CC9}" dt="2025-06-21T22:38:23.048" v="6014" actId="20577"/>
          <ac:spMkLst>
            <pc:docMk/>
            <pc:sldMk cId="577638937" sldId="273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22:38:18.668" v="6010" actId="20577"/>
          <ac:spMkLst>
            <pc:docMk/>
            <pc:sldMk cId="577638937" sldId="273"/>
            <ac:spMk id="9" creationId="{6770E452-F3F0-4F22-A031-908C776271D4}"/>
          </ac:spMkLst>
        </pc:spChg>
        <pc:spChg chg="mod">
          <ac:chgData name="Houssem Lassoued" userId="b9b8e0ad6305353d" providerId="LiveId" clId="{449023D0-CB95-4AFE-B9F5-0D55AB845CC9}" dt="2025-06-18T04:45:41.846" v="2038" actId="20577"/>
          <ac:spMkLst>
            <pc:docMk/>
            <pc:sldMk cId="577638937" sldId="273"/>
            <ac:spMk id="12" creationId="{74D596AD-B49B-41FF-99EE-B30209497CC6}"/>
          </ac:spMkLst>
        </pc:spChg>
        <pc:spChg chg="mod">
          <ac:chgData name="Houssem Lassoued" userId="b9b8e0ad6305353d" providerId="LiveId" clId="{449023D0-CB95-4AFE-B9F5-0D55AB845CC9}" dt="2025-06-18T04:46:06.357" v="2050" actId="20577"/>
          <ac:spMkLst>
            <pc:docMk/>
            <pc:sldMk cId="577638937" sldId="273"/>
            <ac:spMk id="15" creationId="{81733733-BA39-4BE5-BC10-6AC46B80FFA0}"/>
          </ac:spMkLst>
        </pc:spChg>
        <pc:spChg chg="mod">
          <ac:chgData name="Houssem Lassoued" userId="b9b8e0ad6305353d" providerId="LiveId" clId="{449023D0-CB95-4AFE-B9F5-0D55AB845CC9}" dt="2025-06-18T04:46:18.043" v="2060" actId="20577"/>
          <ac:spMkLst>
            <pc:docMk/>
            <pc:sldMk cId="577638937" sldId="273"/>
            <ac:spMk id="16" creationId="{BEF55F7F-AF8D-4E4D-A1FD-44B0C269CB9B}"/>
          </ac:spMkLst>
        </pc:spChg>
        <pc:spChg chg="mod">
          <ac:chgData name="Houssem Lassoued" userId="b9b8e0ad6305353d" providerId="LiveId" clId="{449023D0-CB95-4AFE-B9F5-0D55AB845CC9}" dt="2025-06-18T04:46:30.073" v="2070" actId="20577"/>
          <ac:spMkLst>
            <pc:docMk/>
            <pc:sldMk cId="577638937" sldId="273"/>
            <ac:spMk id="17" creationId="{2D05670E-074C-4AE5-9829-8D6832C0BE69}"/>
          </ac:spMkLst>
        </pc:spChg>
        <pc:spChg chg="mod">
          <ac:chgData name="Houssem Lassoued" userId="b9b8e0ad6305353d" providerId="LiveId" clId="{449023D0-CB95-4AFE-B9F5-0D55AB845CC9}" dt="2025-06-18T04:46:40.644" v="2080" actId="20577"/>
          <ac:spMkLst>
            <pc:docMk/>
            <pc:sldMk cId="577638937" sldId="273"/>
            <ac:spMk id="18" creationId="{10DAF33B-E13A-4E8F-8E40-E5312FDBCBCE}"/>
          </ac:spMkLst>
        </pc:spChg>
        <pc:spChg chg="mod">
          <ac:chgData name="Houssem Lassoued" userId="b9b8e0ad6305353d" providerId="LiveId" clId="{449023D0-CB95-4AFE-B9F5-0D55AB845CC9}" dt="2025-06-18T04:46:49.567" v="2088" actId="20577"/>
          <ac:spMkLst>
            <pc:docMk/>
            <pc:sldMk cId="577638937" sldId="273"/>
            <ac:spMk id="19" creationId="{EFE2BE84-3736-4034-AB22-1AB6C73B3802}"/>
          </ac:spMkLst>
        </pc:spChg>
        <pc:spChg chg="del">
          <ac:chgData name="Houssem Lassoued" userId="b9b8e0ad6305353d" providerId="LiveId" clId="{449023D0-CB95-4AFE-B9F5-0D55AB845CC9}" dt="2025-06-21T22:37:22.796" v="6001" actId="478"/>
          <ac:spMkLst>
            <pc:docMk/>
            <pc:sldMk cId="577638937" sldId="273"/>
            <ac:spMk id="21" creationId="{AE61A973-0505-4D2B-95E7-7B82183E7FC0}"/>
          </ac:spMkLst>
        </pc:spChg>
        <pc:spChg chg="mod">
          <ac:chgData name="Houssem Lassoued" userId="b9b8e0ad6305353d" providerId="LiveId" clId="{449023D0-CB95-4AFE-B9F5-0D55AB845CC9}" dt="2025-06-18T04:47:02.236" v="2094" actId="20577"/>
          <ac:spMkLst>
            <pc:docMk/>
            <pc:sldMk cId="577638937" sldId="273"/>
            <ac:spMk id="23" creationId="{E8A1FBE1-CDDB-4EB5-9A92-150A27A1B9FC}"/>
          </ac:spMkLst>
        </pc:spChg>
        <pc:spChg chg="mod">
          <ac:chgData name="Houssem Lassoued" userId="b9b8e0ad6305353d" providerId="LiveId" clId="{449023D0-CB95-4AFE-B9F5-0D55AB845CC9}" dt="2025-06-18T04:47:09.643" v="2098" actId="20577"/>
          <ac:spMkLst>
            <pc:docMk/>
            <pc:sldMk cId="577638937" sldId="273"/>
            <ac:spMk id="24" creationId="{AFC52F0C-A48C-4C32-BF26-33BA0F2A170C}"/>
          </ac:spMkLst>
        </pc:spChg>
        <pc:spChg chg="mod">
          <ac:chgData name="Houssem Lassoued" userId="b9b8e0ad6305353d" providerId="LiveId" clId="{449023D0-CB95-4AFE-B9F5-0D55AB845CC9}" dt="2025-06-18T04:47:18.522" v="2102" actId="20577"/>
          <ac:spMkLst>
            <pc:docMk/>
            <pc:sldMk cId="577638937" sldId="273"/>
            <ac:spMk id="26" creationId="{7B6FEA50-1E0E-47F6-8875-6553C9CBACDE}"/>
          </ac:spMkLst>
        </pc:spChg>
        <pc:spChg chg="mod">
          <ac:chgData name="Houssem Lassoued" userId="b9b8e0ad6305353d" providerId="LiveId" clId="{449023D0-CB95-4AFE-B9F5-0D55AB845CC9}" dt="2025-06-21T22:41:07.684" v="6030" actId="113"/>
          <ac:spMkLst>
            <pc:docMk/>
            <pc:sldMk cId="577638937" sldId="273"/>
            <ac:spMk id="35" creationId="{F55A7B9E-727B-4C26-9C2D-24FED8F4A95E}"/>
          </ac:spMkLst>
        </pc:spChg>
        <pc:spChg chg="mod">
          <ac:chgData name="Houssem Lassoued" userId="b9b8e0ad6305353d" providerId="LiveId" clId="{449023D0-CB95-4AFE-B9F5-0D55AB845CC9}" dt="2025-06-21T22:39:56.629" v="6022" actId="14100"/>
          <ac:spMkLst>
            <pc:docMk/>
            <pc:sldMk cId="577638937" sldId="273"/>
            <ac:spMk id="37" creationId="{4CBAFF22-4BDC-4953-9B47-07E6EB7108E5}"/>
          </ac:spMkLst>
        </pc:spChg>
        <pc:spChg chg="add mod">
          <ac:chgData name="Houssem Lassoued" userId="b9b8e0ad6305353d" providerId="LiveId" clId="{449023D0-CB95-4AFE-B9F5-0D55AB845CC9}" dt="2025-06-22T00:27:02.612" v="6669" actId="207"/>
          <ac:spMkLst>
            <pc:docMk/>
            <pc:sldMk cId="577638937" sldId="273"/>
            <ac:spMk id="53" creationId="{96324570-348C-4AAA-9620-3258E3E59D06}"/>
          </ac:spMkLst>
        </pc:spChg>
        <pc:spChg chg="mod">
          <ac:chgData name="Houssem Lassoued" userId="b9b8e0ad6305353d" providerId="LiveId" clId="{449023D0-CB95-4AFE-B9F5-0D55AB845CC9}" dt="2025-06-21T22:41:30.313" v="6034" actId="113"/>
          <ac:spMkLst>
            <pc:docMk/>
            <pc:sldMk cId="577638937" sldId="273"/>
            <ac:spMk id="107" creationId="{933A88A9-E7B4-4F95-BA3C-847BEF2E85AF}"/>
          </ac:spMkLst>
        </pc:spChg>
        <pc:spChg chg="mod">
          <ac:chgData name="Houssem Lassoued" userId="b9b8e0ad6305353d" providerId="LiveId" clId="{449023D0-CB95-4AFE-B9F5-0D55AB845CC9}" dt="2025-06-21T22:41:25.812" v="6033" actId="113"/>
          <ac:spMkLst>
            <pc:docMk/>
            <pc:sldMk cId="577638937" sldId="273"/>
            <ac:spMk id="108" creationId="{8F4D4159-1F5D-4C5B-9567-0F9E10371399}"/>
          </ac:spMkLst>
        </pc:spChg>
        <pc:spChg chg="mod">
          <ac:chgData name="Houssem Lassoued" userId="b9b8e0ad6305353d" providerId="LiveId" clId="{449023D0-CB95-4AFE-B9F5-0D55AB845CC9}" dt="2025-06-21T22:41:22.468" v="6032" actId="113"/>
          <ac:spMkLst>
            <pc:docMk/>
            <pc:sldMk cId="577638937" sldId="273"/>
            <ac:spMk id="109" creationId="{2FFF5CCD-FE4F-4D90-80C6-E58F74BC578D}"/>
          </ac:spMkLst>
        </pc:spChg>
        <pc:spChg chg="mod">
          <ac:chgData name="Houssem Lassoued" userId="b9b8e0ad6305353d" providerId="LiveId" clId="{449023D0-CB95-4AFE-B9F5-0D55AB845CC9}" dt="2025-06-21T22:41:18.161" v="6031" actId="113"/>
          <ac:spMkLst>
            <pc:docMk/>
            <pc:sldMk cId="577638937" sldId="273"/>
            <ac:spMk id="110" creationId="{60C77D2B-92DE-4802-97B2-D110CF30ED9A}"/>
          </ac:spMkLst>
        </pc:spChg>
        <pc:spChg chg="mod">
          <ac:chgData name="Houssem Lassoued" userId="b9b8e0ad6305353d" providerId="LiveId" clId="{449023D0-CB95-4AFE-B9F5-0D55AB845CC9}" dt="2025-06-14T00:50:40.940" v="268" actId="20577"/>
          <ac:spMkLst>
            <pc:docMk/>
            <pc:sldMk cId="577638937" sldId="273"/>
            <ac:spMk id="112" creationId="{0545A393-3BB4-43A1-9CB5-9728942BE7E0}"/>
          </ac:spMkLst>
        </pc:spChg>
        <pc:cxnChg chg="mod">
          <ac:chgData name="Houssem Lassoued" userId="b9b8e0ad6305353d" providerId="LiveId" clId="{449023D0-CB95-4AFE-B9F5-0D55AB845CC9}" dt="2025-06-21T22:40:55.863" v="6028" actId="1582"/>
          <ac:cxnSpMkLst>
            <pc:docMk/>
            <pc:sldMk cId="577638937" sldId="273"/>
            <ac:cxnSpMk id="6" creationId="{30AB4D4C-45BF-4E48-A450-796810871FB9}"/>
          </ac:cxnSpMkLst>
        </pc:cxnChg>
        <pc:cxnChg chg="mod">
          <ac:chgData name="Houssem Lassoued" userId="b9b8e0ad6305353d" providerId="LiveId" clId="{449023D0-CB95-4AFE-B9F5-0D55AB845CC9}" dt="2025-06-21T22:41:01.985" v="6029" actId="1582"/>
          <ac:cxnSpMkLst>
            <pc:docMk/>
            <pc:sldMk cId="577638937" sldId="273"/>
            <ac:cxnSpMk id="29" creationId="{8A8B8C9B-949A-452F-9C6F-AD6A78CAE040}"/>
          </ac:cxnSpMkLst>
        </pc:cxnChg>
        <pc:cxnChg chg="mod">
          <ac:chgData name="Houssem Lassoued" userId="b9b8e0ad6305353d" providerId="LiveId" clId="{449023D0-CB95-4AFE-B9F5-0D55AB845CC9}" dt="2025-06-21T22:40:40.100" v="6026" actId="1582"/>
          <ac:cxnSpMkLst>
            <pc:docMk/>
            <pc:sldMk cId="577638937" sldId="273"/>
            <ac:cxnSpMk id="78" creationId="{1D4468A6-2AA8-4703-B092-800A7FCD3951}"/>
          </ac:cxnSpMkLst>
        </pc:cxnChg>
        <pc:cxnChg chg="mod">
          <ac:chgData name="Houssem Lassoued" userId="b9b8e0ad6305353d" providerId="LiveId" clId="{449023D0-CB95-4AFE-B9F5-0D55AB845CC9}" dt="2025-06-21T22:40:47.494" v="6027" actId="1582"/>
          <ac:cxnSpMkLst>
            <pc:docMk/>
            <pc:sldMk cId="577638937" sldId="273"/>
            <ac:cxnSpMk id="80" creationId="{1D8AD429-98D9-40C7-864D-BF11DA4154D0}"/>
          </ac:cxnSpMkLst>
        </pc:cxnChg>
        <pc:cxnChg chg="mod">
          <ac:chgData name="Houssem Lassoued" userId="b9b8e0ad6305353d" providerId="LiveId" clId="{449023D0-CB95-4AFE-B9F5-0D55AB845CC9}" dt="2025-06-21T22:40:11.374" v="6023" actId="1582"/>
          <ac:cxnSpMkLst>
            <pc:docMk/>
            <pc:sldMk cId="577638937" sldId="273"/>
            <ac:cxnSpMk id="84" creationId="{0718B07B-486F-4BAC-9483-9029F29C5805}"/>
          </ac:cxnSpMkLst>
        </pc:cxnChg>
        <pc:cxnChg chg="mod">
          <ac:chgData name="Houssem Lassoued" userId="b9b8e0ad6305353d" providerId="LiveId" clId="{449023D0-CB95-4AFE-B9F5-0D55AB845CC9}" dt="2025-06-21T22:40:19.342" v="6024" actId="1582"/>
          <ac:cxnSpMkLst>
            <pc:docMk/>
            <pc:sldMk cId="577638937" sldId="273"/>
            <ac:cxnSpMk id="86" creationId="{C18522EA-CD96-4833-BBD2-B06820D3ED0C}"/>
          </ac:cxnSpMkLst>
        </pc:cxnChg>
        <pc:cxnChg chg="mod">
          <ac:chgData name="Houssem Lassoued" userId="b9b8e0ad6305353d" providerId="LiveId" clId="{449023D0-CB95-4AFE-B9F5-0D55AB845CC9}" dt="2025-06-21T22:40:27.036" v="6025" actId="1582"/>
          <ac:cxnSpMkLst>
            <pc:docMk/>
            <pc:sldMk cId="577638937" sldId="273"/>
            <ac:cxnSpMk id="88" creationId="{EE99D3D6-4E2A-469E-AFEC-9CF638EB6417}"/>
          </ac:cxnSpMkLst>
        </pc:cxnChg>
        <pc:cxnChg chg="mod">
          <ac:chgData name="Houssem Lassoued" userId="b9b8e0ad6305353d" providerId="LiveId" clId="{449023D0-CB95-4AFE-B9F5-0D55AB845CC9}" dt="2025-06-21T22:39:24.365" v="6018" actId="1582"/>
          <ac:cxnSpMkLst>
            <pc:docMk/>
            <pc:sldMk cId="577638937" sldId="273"/>
            <ac:cxnSpMk id="92" creationId="{F7C77A13-5330-45D3-8C1F-5A477D7AC026}"/>
          </ac:cxnSpMkLst>
        </pc:cxnChg>
        <pc:cxnChg chg="mod">
          <ac:chgData name="Houssem Lassoued" userId="b9b8e0ad6305353d" providerId="LiveId" clId="{449023D0-CB95-4AFE-B9F5-0D55AB845CC9}" dt="2025-06-21T22:39:31.991" v="6019" actId="1582"/>
          <ac:cxnSpMkLst>
            <pc:docMk/>
            <pc:sldMk cId="577638937" sldId="273"/>
            <ac:cxnSpMk id="94" creationId="{B24EE6B1-7AC0-4E59-919B-0D0663AAF2C6}"/>
          </ac:cxnSpMkLst>
        </pc:cxnChg>
        <pc:cxnChg chg="mod">
          <ac:chgData name="Houssem Lassoued" userId="b9b8e0ad6305353d" providerId="LiveId" clId="{449023D0-CB95-4AFE-B9F5-0D55AB845CC9}" dt="2025-06-21T22:39:39.466" v="6020" actId="1582"/>
          <ac:cxnSpMkLst>
            <pc:docMk/>
            <pc:sldMk cId="577638937" sldId="273"/>
            <ac:cxnSpMk id="99" creationId="{1B868CFF-76ED-44DE-BCEA-ACE7B210222F}"/>
          </ac:cxnSpMkLst>
        </pc:cxnChg>
        <pc:cxnChg chg="mod">
          <ac:chgData name="Houssem Lassoued" userId="b9b8e0ad6305353d" providerId="LiveId" clId="{449023D0-CB95-4AFE-B9F5-0D55AB845CC9}" dt="2025-06-21T22:38:50.842" v="6015" actId="1582"/>
          <ac:cxnSpMkLst>
            <pc:docMk/>
            <pc:sldMk cId="577638937" sldId="273"/>
            <ac:cxnSpMk id="102" creationId="{3A462A36-FA00-4405-AF2F-B48D7D474922}"/>
          </ac:cxnSpMkLst>
        </pc:cxnChg>
        <pc:cxnChg chg="mod">
          <ac:chgData name="Houssem Lassoued" userId="b9b8e0ad6305353d" providerId="LiveId" clId="{449023D0-CB95-4AFE-B9F5-0D55AB845CC9}" dt="2025-06-21T22:39:05.148" v="6016" actId="1582"/>
          <ac:cxnSpMkLst>
            <pc:docMk/>
            <pc:sldMk cId="577638937" sldId="273"/>
            <ac:cxnSpMk id="104" creationId="{15BDEC2C-879F-4C24-9399-62C9EDE34F48}"/>
          </ac:cxnSpMkLst>
        </pc:cxnChg>
        <pc:cxnChg chg="mod">
          <ac:chgData name="Houssem Lassoued" userId="b9b8e0ad6305353d" providerId="LiveId" clId="{449023D0-CB95-4AFE-B9F5-0D55AB845CC9}" dt="2025-06-21T22:39:12.988" v="6017" actId="1582"/>
          <ac:cxnSpMkLst>
            <pc:docMk/>
            <pc:sldMk cId="577638937" sldId="273"/>
            <ac:cxnSpMk id="106" creationId="{755FC490-0075-4FD1-9D65-CD07A4A62995}"/>
          </ac:cxnSpMkLst>
        </pc:cxnChg>
      </pc:sldChg>
      <pc:sldChg chg="addSp delSp modSp mod">
        <pc:chgData name="Houssem Lassoued" userId="b9b8e0ad6305353d" providerId="LiveId" clId="{449023D0-CB95-4AFE-B9F5-0D55AB845CC9}" dt="2025-06-22T00:26:18.435" v="6667" actId="207"/>
        <pc:sldMkLst>
          <pc:docMk/>
          <pc:sldMk cId="3427938121" sldId="274"/>
        </pc:sldMkLst>
        <pc:spChg chg="mod">
          <ac:chgData name="Houssem Lassoued" userId="b9b8e0ad6305353d" providerId="LiveId" clId="{449023D0-CB95-4AFE-B9F5-0D55AB845CC9}" dt="2025-06-21T22:44:53.661" v="6066" actId="20577"/>
          <ac:spMkLst>
            <pc:docMk/>
            <pc:sldMk cId="3427938121" sldId="274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22:44:42.903" v="6058" actId="20577"/>
          <ac:spMkLst>
            <pc:docMk/>
            <pc:sldMk cId="3427938121" sldId="274"/>
            <ac:spMk id="9" creationId="{6770E452-F3F0-4F22-A031-908C776271D4}"/>
          </ac:spMkLst>
        </pc:spChg>
        <pc:spChg chg="mod">
          <ac:chgData name="Houssem Lassoued" userId="b9b8e0ad6305353d" providerId="LiveId" clId="{449023D0-CB95-4AFE-B9F5-0D55AB845CC9}" dt="2025-06-18T04:57:42.257" v="2112" actId="20577"/>
          <ac:spMkLst>
            <pc:docMk/>
            <pc:sldMk cId="3427938121" sldId="274"/>
            <ac:spMk id="12" creationId="{74D596AD-B49B-41FF-99EE-B30209497CC6}"/>
          </ac:spMkLst>
        </pc:spChg>
        <pc:spChg chg="mod">
          <ac:chgData name="Houssem Lassoued" userId="b9b8e0ad6305353d" providerId="LiveId" clId="{449023D0-CB95-4AFE-B9F5-0D55AB845CC9}" dt="2025-06-18T04:57:54.667" v="2120" actId="20577"/>
          <ac:spMkLst>
            <pc:docMk/>
            <pc:sldMk cId="3427938121" sldId="274"/>
            <ac:spMk id="14" creationId="{42628314-2715-4689-9855-999F7DA3F1EE}"/>
          </ac:spMkLst>
        </pc:spChg>
        <pc:spChg chg="mod">
          <ac:chgData name="Houssem Lassoued" userId="b9b8e0ad6305353d" providerId="LiveId" clId="{449023D0-CB95-4AFE-B9F5-0D55AB845CC9}" dt="2025-06-18T04:58:08.153" v="2128" actId="20577"/>
          <ac:spMkLst>
            <pc:docMk/>
            <pc:sldMk cId="3427938121" sldId="274"/>
            <ac:spMk id="15" creationId="{81733733-BA39-4BE5-BC10-6AC46B80FFA0}"/>
          </ac:spMkLst>
        </pc:spChg>
        <pc:spChg chg="mod">
          <ac:chgData name="Houssem Lassoued" userId="b9b8e0ad6305353d" providerId="LiveId" clId="{449023D0-CB95-4AFE-B9F5-0D55AB845CC9}" dt="2025-06-18T04:58:19.389" v="2138" actId="20577"/>
          <ac:spMkLst>
            <pc:docMk/>
            <pc:sldMk cId="3427938121" sldId="274"/>
            <ac:spMk id="16" creationId="{BEF55F7F-AF8D-4E4D-A1FD-44B0C269CB9B}"/>
          </ac:spMkLst>
        </pc:spChg>
        <pc:spChg chg="mod">
          <ac:chgData name="Houssem Lassoued" userId="b9b8e0ad6305353d" providerId="LiveId" clId="{449023D0-CB95-4AFE-B9F5-0D55AB845CC9}" dt="2025-06-18T04:58:31.104" v="2148" actId="20577"/>
          <ac:spMkLst>
            <pc:docMk/>
            <pc:sldMk cId="3427938121" sldId="274"/>
            <ac:spMk id="17" creationId="{2D05670E-074C-4AE5-9829-8D6832C0BE69}"/>
          </ac:spMkLst>
        </pc:spChg>
        <pc:spChg chg="mod">
          <ac:chgData name="Houssem Lassoued" userId="b9b8e0ad6305353d" providerId="LiveId" clId="{449023D0-CB95-4AFE-B9F5-0D55AB845CC9}" dt="2025-06-18T04:58:41.815" v="2158" actId="20577"/>
          <ac:spMkLst>
            <pc:docMk/>
            <pc:sldMk cId="3427938121" sldId="274"/>
            <ac:spMk id="18" creationId="{10DAF33B-E13A-4E8F-8E40-E5312FDBCBCE}"/>
          </ac:spMkLst>
        </pc:spChg>
        <pc:spChg chg="mod">
          <ac:chgData name="Houssem Lassoued" userId="b9b8e0ad6305353d" providerId="LiveId" clId="{449023D0-CB95-4AFE-B9F5-0D55AB845CC9}" dt="2025-06-18T04:59:08.900" v="2166" actId="20577"/>
          <ac:spMkLst>
            <pc:docMk/>
            <pc:sldMk cId="3427938121" sldId="274"/>
            <ac:spMk id="19" creationId="{EFE2BE84-3736-4034-AB22-1AB6C73B3802}"/>
          </ac:spMkLst>
        </pc:spChg>
        <pc:spChg chg="del">
          <ac:chgData name="Houssem Lassoued" userId="b9b8e0ad6305353d" providerId="LiveId" clId="{449023D0-CB95-4AFE-B9F5-0D55AB845CC9}" dt="2025-06-21T22:42:07.220" v="6035" actId="478"/>
          <ac:spMkLst>
            <pc:docMk/>
            <pc:sldMk cId="3427938121" sldId="274"/>
            <ac:spMk id="21" creationId="{AE61A973-0505-4D2B-95E7-7B82183E7FC0}"/>
          </ac:spMkLst>
        </pc:spChg>
        <pc:spChg chg="mod">
          <ac:chgData name="Houssem Lassoued" userId="b9b8e0ad6305353d" providerId="LiveId" clId="{449023D0-CB95-4AFE-B9F5-0D55AB845CC9}" dt="2025-06-18T04:59:17.649" v="2174" actId="20577"/>
          <ac:spMkLst>
            <pc:docMk/>
            <pc:sldMk cId="3427938121" sldId="274"/>
            <ac:spMk id="22" creationId="{2DC68344-B3D1-4E29-B3AD-5583F83DDC72}"/>
          </ac:spMkLst>
        </pc:spChg>
        <pc:spChg chg="mod">
          <ac:chgData name="Houssem Lassoued" userId="b9b8e0ad6305353d" providerId="LiveId" clId="{449023D0-CB95-4AFE-B9F5-0D55AB845CC9}" dt="2025-06-18T04:59:25.467" v="2180" actId="20577"/>
          <ac:spMkLst>
            <pc:docMk/>
            <pc:sldMk cId="3427938121" sldId="274"/>
            <ac:spMk id="23" creationId="{E8A1FBE1-CDDB-4EB5-9A92-150A27A1B9FC}"/>
          </ac:spMkLst>
        </pc:spChg>
        <pc:spChg chg="mod">
          <ac:chgData name="Houssem Lassoued" userId="b9b8e0ad6305353d" providerId="LiveId" clId="{449023D0-CB95-4AFE-B9F5-0D55AB845CC9}" dt="2025-06-18T04:59:32.313" v="2184" actId="20577"/>
          <ac:spMkLst>
            <pc:docMk/>
            <pc:sldMk cId="3427938121" sldId="274"/>
            <ac:spMk id="24" creationId="{AFC52F0C-A48C-4C32-BF26-33BA0F2A170C}"/>
          </ac:spMkLst>
        </pc:spChg>
        <pc:spChg chg="mod">
          <ac:chgData name="Houssem Lassoued" userId="b9b8e0ad6305353d" providerId="LiveId" clId="{449023D0-CB95-4AFE-B9F5-0D55AB845CC9}" dt="2025-06-21T22:42:25.377" v="6039" actId="113"/>
          <ac:spMkLst>
            <pc:docMk/>
            <pc:sldMk cId="3427938121" sldId="274"/>
            <ac:spMk id="35" creationId="{F55A7B9E-727B-4C26-9C2D-24FED8F4A95E}"/>
          </ac:spMkLst>
        </pc:spChg>
        <pc:spChg chg="mod">
          <ac:chgData name="Houssem Lassoued" userId="b9b8e0ad6305353d" providerId="LiveId" clId="{449023D0-CB95-4AFE-B9F5-0D55AB845CC9}" dt="2025-06-21T22:42:19.879" v="6038" actId="14100"/>
          <ac:spMkLst>
            <pc:docMk/>
            <pc:sldMk cId="3427938121" sldId="274"/>
            <ac:spMk id="37" creationId="{4CBAFF22-4BDC-4953-9B47-07E6EB7108E5}"/>
          </ac:spMkLst>
        </pc:spChg>
        <pc:spChg chg="add mod">
          <ac:chgData name="Houssem Lassoued" userId="b9b8e0ad6305353d" providerId="LiveId" clId="{449023D0-CB95-4AFE-B9F5-0D55AB845CC9}" dt="2025-06-22T00:26:18.435" v="6667" actId="207"/>
          <ac:spMkLst>
            <pc:docMk/>
            <pc:sldMk cId="3427938121" sldId="274"/>
            <ac:spMk id="53" creationId="{5D33ABAB-11E3-4EBA-999E-7F5FEBB27EEA}"/>
          </ac:spMkLst>
        </pc:spChg>
        <pc:spChg chg="mod">
          <ac:chgData name="Houssem Lassoued" userId="b9b8e0ad6305353d" providerId="LiveId" clId="{449023D0-CB95-4AFE-B9F5-0D55AB845CC9}" dt="2025-06-18T04:57:33.635" v="2106" actId="20577"/>
          <ac:spMkLst>
            <pc:docMk/>
            <pc:sldMk cId="3427938121" sldId="274"/>
            <ac:spMk id="56" creationId="{497A8F6E-ED03-4B52-8D35-0AB55DB82073}"/>
          </ac:spMkLst>
        </pc:spChg>
        <pc:spChg chg="mod">
          <ac:chgData name="Houssem Lassoued" userId="b9b8e0ad6305353d" providerId="LiveId" clId="{449023D0-CB95-4AFE-B9F5-0D55AB845CC9}" dt="2025-06-18T04:59:38.959" v="2188" actId="20577"/>
          <ac:spMkLst>
            <pc:docMk/>
            <pc:sldMk cId="3427938121" sldId="274"/>
            <ac:spMk id="57" creationId="{3472E88C-63F4-45CC-8A5C-83AD374764AC}"/>
          </ac:spMkLst>
        </pc:spChg>
        <pc:spChg chg="mod">
          <ac:chgData name="Houssem Lassoued" userId="b9b8e0ad6305353d" providerId="LiveId" clId="{449023D0-CB95-4AFE-B9F5-0D55AB845CC9}" dt="2025-06-21T22:44:28.061" v="6056" actId="113"/>
          <ac:spMkLst>
            <pc:docMk/>
            <pc:sldMk cId="3427938121" sldId="274"/>
            <ac:spMk id="107" creationId="{933A88A9-E7B4-4F95-BA3C-847BEF2E85AF}"/>
          </ac:spMkLst>
        </pc:spChg>
        <pc:spChg chg="mod">
          <ac:chgData name="Houssem Lassoued" userId="b9b8e0ad6305353d" providerId="LiveId" clId="{449023D0-CB95-4AFE-B9F5-0D55AB845CC9}" dt="2025-06-21T22:44:23.804" v="6055" actId="113"/>
          <ac:spMkLst>
            <pc:docMk/>
            <pc:sldMk cId="3427938121" sldId="274"/>
            <ac:spMk id="108" creationId="{8F4D4159-1F5D-4C5B-9567-0F9E10371399}"/>
          </ac:spMkLst>
        </pc:spChg>
        <pc:spChg chg="mod">
          <ac:chgData name="Houssem Lassoued" userId="b9b8e0ad6305353d" providerId="LiveId" clId="{449023D0-CB95-4AFE-B9F5-0D55AB845CC9}" dt="2025-06-21T22:44:16.245" v="6054" actId="113"/>
          <ac:spMkLst>
            <pc:docMk/>
            <pc:sldMk cId="3427938121" sldId="274"/>
            <ac:spMk id="109" creationId="{2FFF5CCD-FE4F-4D90-80C6-E58F74BC578D}"/>
          </ac:spMkLst>
        </pc:spChg>
        <pc:spChg chg="mod">
          <ac:chgData name="Houssem Lassoued" userId="b9b8e0ad6305353d" providerId="LiveId" clId="{449023D0-CB95-4AFE-B9F5-0D55AB845CC9}" dt="2025-06-21T22:44:11.952" v="6053" actId="113"/>
          <ac:spMkLst>
            <pc:docMk/>
            <pc:sldMk cId="3427938121" sldId="274"/>
            <ac:spMk id="110" creationId="{60C77D2B-92DE-4802-97B2-D110CF30ED9A}"/>
          </ac:spMkLst>
        </pc:spChg>
        <pc:spChg chg="mod">
          <ac:chgData name="Houssem Lassoued" userId="b9b8e0ad6305353d" providerId="LiveId" clId="{449023D0-CB95-4AFE-B9F5-0D55AB845CC9}" dt="2025-06-14T00:50:46.089" v="269" actId="20577"/>
          <ac:spMkLst>
            <pc:docMk/>
            <pc:sldMk cId="3427938121" sldId="274"/>
            <ac:spMk id="112" creationId="{0545A393-3BB4-43A1-9CB5-9728942BE7E0}"/>
          </ac:spMkLst>
        </pc:spChg>
        <pc:cxnChg chg="mod">
          <ac:chgData name="Houssem Lassoued" userId="b9b8e0ad6305353d" providerId="LiveId" clId="{449023D0-CB95-4AFE-B9F5-0D55AB845CC9}" dt="2025-06-21T22:42:35.769" v="6040" actId="1582"/>
          <ac:cxnSpMkLst>
            <pc:docMk/>
            <pc:sldMk cId="3427938121" sldId="274"/>
            <ac:cxnSpMk id="6" creationId="{30AB4D4C-45BF-4E48-A450-796810871FB9}"/>
          </ac:cxnSpMkLst>
        </pc:cxnChg>
        <pc:cxnChg chg="mod">
          <ac:chgData name="Houssem Lassoued" userId="b9b8e0ad6305353d" providerId="LiveId" clId="{449023D0-CB95-4AFE-B9F5-0D55AB845CC9}" dt="2025-06-21T22:42:42.438" v="6041" actId="1582"/>
          <ac:cxnSpMkLst>
            <pc:docMk/>
            <pc:sldMk cId="3427938121" sldId="274"/>
            <ac:cxnSpMk id="29" creationId="{8A8B8C9B-949A-452F-9C6F-AD6A78CAE040}"/>
          </ac:cxnSpMkLst>
        </pc:cxnChg>
        <pc:cxnChg chg="mod">
          <ac:chgData name="Houssem Lassoued" userId="b9b8e0ad6305353d" providerId="LiveId" clId="{449023D0-CB95-4AFE-B9F5-0D55AB845CC9}" dt="2025-06-21T22:43:56.380" v="6051" actId="1582"/>
          <ac:cxnSpMkLst>
            <pc:docMk/>
            <pc:sldMk cId="3427938121" sldId="274"/>
            <ac:cxnSpMk id="78" creationId="{1D4468A6-2AA8-4703-B092-800A7FCD3951}"/>
          </ac:cxnSpMkLst>
        </pc:cxnChg>
        <pc:cxnChg chg="mod">
          <ac:chgData name="Houssem Lassoued" userId="b9b8e0ad6305353d" providerId="LiveId" clId="{449023D0-CB95-4AFE-B9F5-0D55AB845CC9}" dt="2025-06-21T22:44:02.702" v="6052" actId="1582"/>
          <ac:cxnSpMkLst>
            <pc:docMk/>
            <pc:sldMk cId="3427938121" sldId="274"/>
            <ac:cxnSpMk id="80" creationId="{1D8AD429-98D9-40C7-864D-BF11DA4154D0}"/>
          </ac:cxnSpMkLst>
        </pc:cxnChg>
        <pc:cxnChg chg="mod">
          <ac:chgData name="Houssem Lassoued" userId="b9b8e0ad6305353d" providerId="LiveId" clId="{449023D0-CB95-4AFE-B9F5-0D55AB845CC9}" dt="2025-06-21T22:43:35.660" v="6048" actId="1582"/>
          <ac:cxnSpMkLst>
            <pc:docMk/>
            <pc:sldMk cId="3427938121" sldId="274"/>
            <ac:cxnSpMk id="84" creationId="{0718B07B-486F-4BAC-9483-9029F29C5805}"/>
          </ac:cxnSpMkLst>
        </pc:cxnChg>
        <pc:cxnChg chg="mod">
          <ac:chgData name="Houssem Lassoued" userId="b9b8e0ad6305353d" providerId="LiveId" clId="{449023D0-CB95-4AFE-B9F5-0D55AB845CC9}" dt="2025-06-21T22:43:42.401" v="6049" actId="1582"/>
          <ac:cxnSpMkLst>
            <pc:docMk/>
            <pc:sldMk cId="3427938121" sldId="274"/>
            <ac:cxnSpMk id="86" creationId="{C18522EA-CD96-4833-BBD2-B06820D3ED0C}"/>
          </ac:cxnSpMkLst>
        </pc:cxnChg>
        <pc:cxnChg chg="mod">
          <ac:chgData name="Houssem Lassoued" userId="b9b8e0ad6305353d" providerId="LiveId" clId="{449023D0-CB95-4AFE-B9F5-0D55AB845CC9}" dt="2025-06-21T22:43:50.569" v="6050" actId="1582"/>
          <ac:cxnSpMkLst>
            <pc:docMk/>
            <pc:sldMk cId="3427938121" sldId="274"/>
            <ac:cxnSpMk id="88" creationId="{EE99D3D6-4E2A-469E-AFEC-9CF638EB6417}"/>
          </ac:cxnSpMkLst>
        </pc:cxnChg>
        <pc:cxnChg chg="mod">
          <ac:chgData name="Houssem Lassoued" userId="b9b8e0ad6305353d" providerId="LiveId" clId="{449023D0-CB95-4AFE-B9F5-0D55AB845CC9}" dt="2025-06-21T22:43:11.897" v="6045" actId="1582"/>
          <ac:cxnSpMkLst>
            <pc:docMk/>
            <pc:sldMk cId="3427938121" sldId="274"/>
            <ac:cxnSpMk id="92" creationId="{F7C77A13-5330-45D3-8C1F-5A477D7AC026}"/>
          </ac:cxnSpMkLst>
        </pc:cxnChg>
        <pc:cxnChg chg="mod">
          <ac:chgData name="Houssem Lassoued" userId="b9b8e0ad6305353d" providerId="LiveId" clId="{449023D0-CB95-4AFE-B9F5-0D55AB845CC9}" dt="2025-06-21T22:43:18.551" v="6046" actId="1582"/>
          <ac:cxnSpMkLst>
            <pc:docMk/>
            <pc:sldMk cId="3427938121" sldId="274"/>
            <ac:cxnSpMk id="94" creationId="{B24EE6B1-7AC0-4E59-919B-0D0663AAF2C6}"/>
          </ac:cxnSpMkLst>
        </pc:cxnChg>
        <pc:cxnChg chg="mod">
          <ac:chgData name="Houssem Lassoued" userId="b9b8e0ad6305353d" providerId="LiveId" clId="{449023D0-CB95-4AFE-B9F5-0D55AB845CC9}" dt="2025-06-21T22:43:25.232" v="6047" actId="1582"/>
          <ac:cxnSpMkLst>
            <pc:docMk/>
            <pc:sldMk cId="3427938121" sldId="274"/>
            <ac:cxnSpMk id="99" creationId="{1B868CFF-76ED-44DE-BCEA-ACE7B210222F}"/>
          </ac:cxnSpMkLst>
        </pc:cxnChg>
        <pc:cxnChg chg="mod">
          <ac:chgData name="Houssem Lassoued" userId="b9b8e0ad6305353d" providerId="LiveId" clId="{449023D0-CB95-4AFE-B9F5-0D55AB845CC9}" dt="2025-06-21T22:42:50.503" v="6042" actId="1582"/>
          <ac:cxnSpMkLst>
            <pc:docMk/>
            <pc:sldMk cId="3427938121" sldId="274"/>
            <ac:cxnSpMk id="102" creationId="{3A462A36-FA00-4405-AF2F-B48D7D474922}"/>
          </ac:cxnSpMkLst>
        </pc:cxnChg>
        <pc:cxnChg chg="mod">
          <ac:chgData name="Houssem Lassoued" userId="b9b8e0ad6305353d" providerId="LiveId" clId="{449023D0-CB95-4AFE-B9F5-0D55AB845CC9}" dt="2025-06-21T22:42:57.182" v="6043" actId="1582"/>
          <ac:cxnSpMkLst>
            <pc:docMk/>
            <pc:sldMk cId="3427938121" sldId="274"/>
            <ac:cxnSpMk id="104" creationId="{15BDEC2C-879F-4C24-9399-62C9EDE34F48}"/>
          </ac:cxnSpMkLst>
        </pc:cxnChg>
        <pc:cxnChg chg="mod">
          <ac:chgData name="Houssem Lassoued" userId="b9b8e0ad6305353d" providerId="LiveId" clId="{449023D0-CB95-4AFE-B9F5-0D55AB845CC9}" dt="2025-06-21T22:43:04.216" v="6044" actId="1582"/>
          <ac:cxnSpMkLst>
            <pc:docMk/>
            <pc:sldMk cId="3427938121" sldId="274"/>
            <ac:cxnSpMk id="106" creationId="{755FC490-0075-4FD1-9D65-CD07A4A62995}"/>
          </ac:cxnSpMkLst>
        </pc:cxnChg>
      </pc:sldChg>
      <pc:sldChg chg="addSp delSp modSp mod">
        <pc:chgData name="Houssem Lassoued" userId="b9b8e0ad6305353d" providerId="LiveId" clId="{449023D0-CB95-4AFE-B9F5-0D55AB845CC9}" dt="2025-06-22T00:26:10.582" v="6665" actId="207"/>
        <pc:sldMkLst>
          <pc:docMk/>
          <pc:sldMk cId="2453278991" sldId="275"/>
        </pc:sldMkLst>
        <pc:spChg chg="mod">
          <ac:chgData name="Houssem Lassoued" userId="b9b8e0ad6305353d" providerId="LiveId" clId="{449023D0-CB95-4AFE-B9F5-0D55AB845CC9}" dt="2025-06-21T22:46:07.318" v="6069" actId="2711"/>
          <ac:spMkLst>
            <pc:docMk/>
            <pc:sldMk cId="2453278991" sldId="275"/>
            <ac:spMk id="2" creationId="{201065FA-AAEC-E6FA-7A86-4ACA00632FF7}"/>
          </ac:spMkLst>
        </pc:spChg>
        <pc:spChg chg="mod">
          <ac:chgData name="Houssem Lassoued" userId="b9b8e0ad6305353d" providerId="LiveId" clId="{449023D0-CB95-4AFE-B9F5-0D55AB845CC9}" dt="2025-06-21T22:47:28.795" v="6078" actId="20577"/>
          <ac:spMkLst>
            <pc:docMk/>
            <pc:sldMk cId="2453278991" sldId="275"/>
            <ac:spMk id="8" creationId="{ED26D497-F43A-4156-920B-616D7123DB91}"/>
          </ac:spMkLst>
        </pc:spChg>
        <pc:spChg chg="mod">
          <ac:chgData name="Houssem Lassoued" userId="b9b8e0ad6305353d" providerId="LiveId" clId="{449023D0-CB95-4AFE-B9F5-0D55AB845CC9}" dt="2025-06-21T22:47:22.893" v="6074" actId="20577"/>
          <ac:spMkLst>
            <pc:docMk/>
            <pc:sldMk cId="2453278991" sldId="275"/>
            <ac:spMk id="9" creationId="{6770E452-F3F0-4F22-A031-908C776271D4}"/>
          </ac:spMkLst>
        </pc:spChg>
        <pc:spChg chg="del">
          <ac:chgData name="Houssem Lassoued" userId="b9b8e0ad6305353d" providerId="LiveId" clId="{449023D0-CB95-4AFE-B9F5-0D55AB845CC9}" dt="2025-06-21T22:45:47.523" v="6067" actId="478"/>
          <ac:spMkLst>
            <pc:docMk/>
            <pc:sldMk cId="2453278991" sldId="275"/>
            <ac:spMk id="21" creationId="{AE61A973-0505-4D2B-95E7-7B82183E7FC0}"/>
          </ac:spMkLst>
        </pc:spChg>
        <pc:spChg chg="mod">
          <ac:chgData name="Houssem Lassoued" userId="b9b8e0ad6305353d" providerId="LiveId" clId="{449023D0-CB95-4AFE-B9F5-0D55AB845CC9}" dt="2025-06-18T05:06:28.137" v="2200" actId="20577"/>
          <ac:spMkLst>
            <pc:docMk/>
            <pc:sldMk cId="2453278991" sldId="275"/>
            <ac:spMk id="26" creationId="{6A625C74-B33E-E0B8-07BE-27F00D3483E1}"/>
          </ac:spMkLst>
        </pc:spChg>
        <pc:spChg chg="mod">
          <ac:chgData name="Houssem Lassoued" userId="b9b8e0ad6305353d" providerId="LiveId" clId="{449023D0-CB95-4AFE-B9F5-0D55AB845CC9}" dt="2025-06-21T22:47:09.604" v="6072" actId="1076"/>
          <ac:spMkLst>
            <pc:docMk/>
            <pc:sldMk cId="2453278991" sldId="275"/>
            <ac:spMk id="28" creationId="{BF0F70A4-3A95-9015-819E-F81A8C2A3E19}"/>
          </ac:spMkLst>
        </pc:spChg>
        <pc:spChg chg="mod">
          <ac:chgData name="Houssem Lassoued" userId="b9b8e0ad6305353d" providerId="LiveId" clId="{449023D0-CB95-4AFE-B9F5-0D55AB845CC9}" dt="2025-06-18T05:07:25.873" v="2208" actId="20577"/>
          <ac:spMkLst>
            <pc:docMk/>
            <pc:sldMk cId="2453278991" sldId="275"/>
            <ac:spMk id="33" creationId="{2FC067C7-F005-CEEE-CA99-17A6F940FAB1}"/>
          </ac:spMkLst>
        </pc:spChg>
        <pc:spChg chg="add mod">
          <ac:chgData name="Houssem Lassoued" userId="b9b8e0ad6305353d" providerId="LiveId" clId="{449023D0-CB95-4AFE-B9F5-0D55AB845CC9}" dt="2025-06-22T00:26:10.582" v="6665" actId="207"/>
          <ac:spMkLst>
            <pc:docMk/>
            <pc:sldMk cId="2453278991" sldId="275"/>
            <ac:spMk id="34" creationId="{8C111B44-C338-447C-BD28-4D61B587C63E}"/>
          </ac:spMkLst>
        </pc:spChg>
        <pc:spChg chg="mod">
          <ac:chgData name="Houssem Lassoued" userId="b9b8e0ad6305353d" providerId="LiveId" clId="{449023D0-CB95-4AFE-B9F5-0D55AB845CC9}" dt="2025-06-18T05:07:48.868" v="2217" actId="20577"/>
          <ac:spMkLst>
            <pc:docMk/>
            <pc:sldMk cId="2453278991" sldId="275"/>
            <ac:spMk id="37" creationId="{3B449FE6-67AE-EB8F-063F-C8F04655D94A}"/>
          </ac:spMkLst>
        </pc:spChg>
        <pc:spChg chg="mod">
          <ac:chgData name="Houssem Lassoued" userId="b9b8e0ad6305353d" providerId="LiveId" clId="{449023D0-CB95-4AFE-B9F5-0D55AB845CC9}" dt="2025-06-18T05:07:58.604" v="2225" actId="20577"/>
          <ac:spMkLst>
            <pc:docMk/>
            <pc:sldMk cId="2453278991" sldId="275"/>
            <ac:spMk id="48" creationId="{A9719362-D0EF-205B-497E-438A38545680}"/>
          </ac:spMkLst>
        </pc:spChg>
        <pc:spChg chg="mod">
          <ac:chgData name="Houssem Lassoued" userId="b9b8e0ad6305353d" providerId="LiveId" clId="{449023D0-CB95-4AFE-B9F5-0D55AB845CC9}" dt="2025-06-18T05:08:07.914" v="2233" actId="20577"/>
          <ac:spMkLst>
            <pc:docMk/>
            <pc:sldMk cId="2453278991" sldId="275"/>
            <ac:spMk id="52" creationId="{021B55DB-A7E5-E242-D2C8-0957D2679172}"/>
          </ac:spMkLst>
        </pc:spChg>
        <pc:spChg chg="mod">
          <ac:chgData name="Houssem Lassoued" userId="b9b8e0ad6305353d" providerId="LiveId" clId="{449023D0-CB95-4AFE-B9F5-0D55AB845CC9}" dt="2025-06-18T05:04:42.332" v="2192" actId="20577"/>
          <ac:spMkLst>
            <pc:docMk/>
            <pc:sldMk cId="2453278991" sldId="275"/>
            <ac:spMk id="56" creationId="{497A8F6E-ED03-4B52-8D35-0AB55DB82073}"/>
          </ac:spMkLst>
        </pc:spChg>
        <pc:spChg chg="mod">
          <ac:chgData name="Houssem Lassoued" userId="b9b8e0ad6305353d" providerId="LiveId" clId="{449023D0-CB95-4AFE-B9F5-0D55AB845CC9}" dt="2025-06-18T05:08:14.839" v="2237" actId="20577"/>
          <ac:spMkLst>
            <pc:docMk/>
            <pc:sldMk cId="2453278991" sldId="275"/>
            <ac:spMk id="58" creationId="{E1A87E8A-7535-6106-E3EA-BB1FDEDE4BFD}"/>
          </ac:spMkLst>
        </pc:spChg>
        <pc:spChg chg="mod">
          <ac:chgData name="Houssem Lassoued" userId="b9b8e0ad6305353d" providerId="LiveId" clId="{449023D0-CB95-4AFE-B9F5-0D55AB845CC9}" dt="2025-06-21T22:46:27.557" v="6070" actId="113"/>
          <ac:spMkLst>
            <pc:docMk/>
            <pc:sldMk cId="2453278991" sldId="275"/>
            <ac:spMk id="83" creationId="{701E7517-FC4A-03C7-D03E-A812D973EF34}"/>
          </ac:spMkLst>
        </pc:spChg>
        <pc:spChg chg="mod">
          <ac:chgData name="Houssem Lassoued" userId="b9b8e0ad6305353d" providerId="LiveId" clId="{449023D0-CB95-4AFE-B9F5-0D55AB845CC9}" dt="2025-06-21T22:46:33.346" v="6071" actId="113"/>
          <ac:spMkLst>
            <pc:docMk/>
            <pc:sldMk cId="2453278991" sldId="275"/>
            <ac:spMk id="84" creationId="{89985D83-2E0F-54AE-2F73-D8769E6C0253}"/>
          </ac:spMkLst>
        </pc:spChg>
        <pc:spChg chg="mod">
          <ac:chgData name="Houssem Lassoued" userId="b9b8e0ad6305353d" providerId="LiveId" clId="{449023D0-CB95-4AFE-B9F5-0D55AB845CC9}" dt="2025-06-21T23:08:57.325" v="6242" actId="20577"/>
          <ac:spMkLst>
            <pc:docMk/>
            <pc:sldMk cId="2453278991" sldId="275"/>
            <ac:spMk id="147" creationId="{16AE6B21-9566-45AC-B5D0-F0404DF4AC72}"/>
          </ac:spMkLst>
        </pc:spChg>
      </pc:sldChg>
      <pc:sldChg chg="addSp delSp modSp mod">
        <pc:chgData name="Houssem Lassoued" userId="b9b8e0ad6305353d" providerId="LiveId" clId="{449023D0-CB95-4AFE-B9F5-0D55AB845CC9}" dt="2025-06-21T20:37:14.475" v="5217" actId="207"/>
        <pc:sldMkLst>
          <pc:docMk/>
          <pc:sldMk cId="1141346083" sldId="277"/>
        </pc:sldMkLst>
        <pc:spChg chg="mod">
          <ac:chgData name="Houssem Lassoued" userId="b9b8e0ad6305353d" providerId="LiveId" clId="{449023D0-CB95-4AFE-B9F5-0D55AB845CC9}" dt="2025-06-21T19:18:19.721" v="4765" actId="20577"/>
          <ac:spMkLst>
            <pc:docMk/>
            <pc:sldMk cId="1141346083" sldId="277"/>
            <ac:spMk id="8" creationId="{75040274-0C8E-2D2A-E839-79024EB65D0F}"/>
          </ac:spMkLst>
        </pc:spChg>
        <pc:spChg chg="mod">
          <ac:chgData name="Houssem Lassoued" userId="b9b8e0ad6305353d" providerId="LiveId" clId="{449023D0-CB95-4AFE-B9F5-0D55AB845CC9}" dt="2025-06-21T19:18:12.648" v="4761" actId="20577"/>
          <ac:spMkLst>
            <pc:docMk/>
            <pc:sldMk cId="1141346083" sldId="277"/>
            <ac:spMk id="9" creationId="{69E4F265-3671-FD2B-0152-14C7785C08E7}"/>
          </ac:spMkLst>
        </pc:spChg>
        <pc:spChg chg="del">
          <ac:chgData name="Houssem Lassoued" userId="b9b8e0ad6305353d" providerId="LiveId" clId="{449023D0-CB95-4AFE-B9F5-0D55AB845CC9}" dt="2025-06-21T19:18:03.879" v="4758" actId="478"/>
          <ac:spMkLst>
            <pc:docMk/>
            <pc:sldMk cId="1141346083" sldId="277"/>
            <ac:spMk id="21" creationId="{8FB54CFC-10C7-2A0A-0A0E-EDDF1523B003}"/>
          </ac:spMkLst>
        </pc:spChg>
        <pc:spChg chg="add mod">
          <ac:chgData name="Houssem Lassoued" userId="b9b8e0ad6305353d" providerId="LiveId" clId="{449023D0-CB95-4AFE-B9F5-0D55AB845CC9}" dt="2025-06-21T20:37:14.475" v="5217" actId="207"/>
          <ac:spMkLst>
            <pc:docMk/>
            <pc:sldMk cId="1141346083" sldId="277"/>
            <ac:spMk id="50" creationId="{4E4E13B7-1F3E-4F10-B4B6-4B16CDD9A8AB}"/>
          </ac:spMkLst>
        </pc:spChg>
        <pc:spChg chg="mod">
          <ac:chgData name="Houssem Lassoued" userId="b9b8e0ad6305353d" providerId="LiveId" clId="{449023D0-CB95-4AFE-B9F5-0D55AB845CC9}" dt="2025-06-21T19:20:29.760" v="4785" actId="113"/>
          <ac:spMkLst>
            <pc:docMk/>
            <pc:sldMk cId="1141346083" sldId="277"/>
            <ac:spMk id="125" creationId="{F0C62371-5461-D269-D9EB-823E3EEDCB93}"/>
          </ac:spMkLst>
        </pc:spChg>
      </pc:sldChg>
      <pc:sldChg chg="addSp delSp modSp mod">
        <pc:chgData name="Houssem Lassoued" userId="b9b8e0ad6305353d" providerId="LiveId" clId="{449023D0-CB95-4AFE-B9F5-0D55AB845CC9}" dt="2025-06-21T20:38:22.509" v="5220" actId="207"/>
        <pc:sldMkLst>
          <pc:docMk/>
          <pc:sldMk cId="4229034003" sldId="279"/>
        </pc:sldMkLst>
        <pc:spChg chg="mod">
          <ac:chgData name="Houssem Lassoued" userId="b9b8e0ad6305353d" providerId="LiveId" clId="{449023D0-CB95-4AFE-B9F5-0D55AB845CC9}" dt="2025-06-21T19:19:09.197" v="4773" actId="20577"/>
          <ac:spMkLst>
            <pc:docMk/>
            <pc:sldMk cId="4229034003" sldId="279"/>
            <ac:spMk id="8" creationId="{98C27007-8A7A-1E25-1200-C9F85A21233F}"/>
          </ac:spMkLst>
        </pc:spChg>
        <pc:spChg chg="mod">
          <ac:chgData name="Houssem Lassoued" userId="b9b8e0ad6305353d" providerId="LiveId" clId="{449023D0-CB95-4AFE-B9F5-0D55AB845CC9}" dt="2025-06-21T19:18:52.047" v="4767" actId="20577"/>
          <ac:spMkLst>
            <pc:docMk/>
            <pc:sldMk cId="4229034003" sldId="279"/>
            <ac:spMk id="9" creationId="{02E1283D-76E0-23ED-B4DA-AA6EC6C000C9}"/>
          </ac:spMkLst>
        </pc:spChg>
        <pc:spChg chg="del">
          <ac:chgData name="Houssem Lassoued" userId="b9b8e0ad6305353d" providerId="LiveId" clId="{449023D0-CB95-4AFE-B9F5-0D55AB845CC9}" dt="2025-06-21T19:18:58.203" v="4768" actId="478"/>
          <ac:spMkLst>
            <pc:docMk/>
            <pc:sldMk cId="4229034003" sldId="279"/>
            <ac:spMk id="21" creationId="{61FF8D6E-1AB0-2910-9993-6D58E08EBDBA}"/>
          </ac:spMkLst>
        </pc:spChg>
        <pc:spChg chg="add mod">
          <ac:chgData name="Houssem Lassoued" userId="b9b8e0ad6305353d" providerId="LiveId" clId="{449023D0-CB95-4AFE-B9F5-0D55AB845CC9}" dt="2025-06-21T20:38:22.509" v="5220" actId="207"/>
          <ac:spMkLst>
            <pc:docMk/>
            <pc:sldMk cId="4229034003" sldId="279"/>
            <ac:spMk id="42" creationId="{43A676BB-584E-44C7-9AB7-15FE6C1850DB}"/>
          </ac:spMkLst>
        </pc:spChg>
        <pc:spChg chg="mod">
          <ac:chgData name="Houssem Lassoued" userId="b9b8e0ad6305353d" providerId="LiveId" clId="{449023D0-CB95-4AFE-B9F5-0D55AB845CC9}" dt="2025-06-21T19:20:17.663" v="4784" actId="113"/>
          <ac:spMkLst>
            <pc:docMk/>
            <pc:sldMk cId="4229034003" sldId="279"/>
            <ac:spMk id="65" creationId="{12B6491B-841C-B2BC-CEF6-378816C5A4AC}"/>
          </ac:spMkLst>
        </pc:spChg>
      </pc:sldChg>
      <pc:sldChg chg="addSp delSp modSp mod">
        <pc:chgData name="Houssem Lassoued" userId="b9b8e0ad6305353d" providerId="LiveId" clId="{449023D0-CB95-4AFE-B9F5-0D55AB845CC9}" dt="2025-06-21T20:29:30.012" v="5184" actId="207"/>
        <pc:sldMkLst>
          <pc:docMk/>
          <pc:sldMk cId="2230492790" sldId="284"/>
        </pc:sldMkLst>
        <pc:spChg chg="mod">
          <ac:chgData name="Houssem Lassoued" userId="b9b8e0ad6305353d" providerId="LiveId" clId="{449023D0-CB95-4AFE-B9F5-0D55AB845CC9}" dt="2025-06-21T08:27:59.931" v="3159" actId="113"/>
          <ac:spMkLst>
            <pc:docMk/>
            <pc:sldMk cId="2230492790" sldId="284"/>
            <ac:spMk id="6" creationId="{9DA7ACBA-6E23-2E1F-48BF-F8AEE635DCE7}"/>
          </ac:spMkLst>
        </pc:spChg>
        <pc:spChg chg="mod">
          <ac:chgData name="Houssem Lassoued" userId="b9b8e0ad6305353d" providerId="LiveId" clId="{449023D0-CB95-4AFE-B9F5-0D55AB845CC9}" dt="2025-06-21T08:27:37.852" v="3156" actId="20577"/>
          <ac:spMkLst>
            <pc:docMk/>
            <pc:sldMk cId="2230492790" sldId="284"/>
            <ac:spMk id="8" creationId="{27018A6E-A584-FB43-9E58-7298A71CACEA}"/>
          </ac:spMkLst>
        </pc:spChg>
        <pc:spChg chg="mod">
          <ac:chgData name="Houssem Lassoued" userId="b9b8e0ad6305353d" providerId="LiveId" clId="{449023D0-CB95-4AFE-B9F5-0D55AB845CC9}" dt="2025-06-21T08:27:53.921" v="3158" actId="113"/>
          <ac:spMkLst>
            <pc:docMk/>
            <pc:sldMk cId="2230492790" sldId="284"/>
            <ac:spMk id="16" creationId="{E6FB1BA4-600A-E378-FEF8-2B1EE6BE0BFE}"/>
          </ac:spMkLst>
        </pc:spChg>
        <pc:spChg chg="mod">
          <ac:chgData name="Houssem Lassoued" userId="b9b8e0ad6305353d" providerId="LiveId" clId="{449023D0-CB95-4AFE-B9F5-0D55AB845CC9}" dt="2025-06-21T08:28:05.018" v="3160" actId="113"/>
          <ac:spMkLst>
            <pc:docMk/>
            <pc:sldMk cId="2230492790" sldId="284"/>
            <ac:spMk id="19" creationId="{1475D8A7-5086-2B00-5B65-641F9BD8C436}"/>
          </ac:spMkLst>
        </pc:spChg>
        <pc:spChg chg="del">
          <ac:chgData name="Houssem Lassoued" userId="b9b8e0ad6305353d" providerId="LiveId" clId="{449023D0-CB95-4AFE-B9F5-0D55AB845CC9}" dt="2025-06-21T08:24:30.852" v="3143" actId="478"/>
          <ac:spMkLst>
            <pc:docMk/>
            <pc:sldMk cId="2230492790" sldId="284"/>
            <ac:spMk id="21" creationId="{F3000EA7-5E1E-21DA-7CDE-8D9C0923BF25}"/>
          </ac:spMkLst>
        </pc:spChg>
        <pc:spChg chg="add mod">
          <ac:chgData name="Houssem Lassoued" userId="b9b8e0ad6305353d" providerId="LiveId" clId="{449023D0-CB95-4AFE-B9F5-0D55AB845CC9}" dt="2025-06-21T20:29:30.012" v="5184" actId="207"/>
          <ac:spMkLst>
            <pc:docMk/>
            <pc:sldMk cId="2230492790" sldId="284"/>
            <ac:spMk id="22" creationId="{061D2125-B86C-4DD9-B4E0-0D7529D3528D}"/>
          </ac:spMkLst>
        </pc:spChg>
        <pc:spChg chg="mod">
          <ac:chgData name="Houssem Lassoued" userId="b9b8e0ad6305353d" providerId="LiveId" clId="{449023D0-CB95-4AFE-B9F5-0D55AB845CC9}" dt="2025-06-21T08:26:04.536" v="3149" actId="1076"/>
          <ac:spMkLst>
            <pc:docMk/>
            <pc:sldMk cId="2230492790" sldId="284"/>
            <ac:spMk id="25" creationId="{1099FAB6-F4A4-FCC1-65F5-2B9DD37E3E68}"/>
          </ac:spMkLst>
        </pc:spChg>
        <pc:picChg chg="mod">
          <ac:chgData name="Houssem Lassoued" userId="b9b8e0ad6305353d" providerId="LiveId" clId="{449023D0-CB95-4AFE-B9F5-0D55AB845CC9}" dt="2025-06-21T08:28:14.448" v="3161" actId="1440"/>
          <ac:picMkLst>
            <pc:docMk/>
            <pc:sldMk cId="2230492790" sldId="284"/>
            <ac:picMk id="27" creationId="{0EBF88E3-A2D3-0548-445A-97D72BE1C0A6}"/>
          </ac:picMkLst>
        </pc:picChg>
        <pc:picChg chg="mod">
          <ac:chgData name="Houssem Lassoued" userId="b9b8e0ad6305353d" providerId="LiveId" clId="{449023D0-CB95-4AFE-B9F5-0D55AB845CC9}" dt="2025-06-21T08:28:17.416" v="3162" actId="1440"/>
          <ac:picMkLst>
            <pc:docMk/>
            <pc:sldMk cId="2230492790" sldId="284"/>
            <ac:picMk id="29" creationId="{807AF0DA-A7D6-387E-4D20-1E322AC818BA}"/>
          </ac:picMkLst>
        </pc:picChg>
      </pc:sldChg>
      <pc:sldChg chg="addSp delSp modSp mod">
        <pc:chgData name="Houssem Lassoued" userId="b9b8e0ad6305353d" providerId="LiveId" clId="{449023D0-CB95-4AFE-B9F5-0D55AB845CC9}" dt="2025-06-21T22:33:21.956" v="5984" actId="20577"/>
        <pc:sldMkLst>
          <pc:docMk/>
          <pc:sldMk cId="2468477867" sldId="285"/>
        </pc:sldMkLst>
        <pc:spChg chg="mod">
          <ac:chgData name="Houssem Lassoued" userId="b9b8e0ad6305353d" providerId="LiveId" clId="{449023D0-CB95-4AFE-B9F5-0D55AB845CC9}" dt="2025-06-21T22:16:47.916" v="5898" actId="1076"/>
          <ac:spMkLst>
            <pc:docMk/>
            <pc:sldMk cId="2468477867" sldId="285"/>
            <ac:spMk id="3" creationId="{4BB1549F-BB26-B590-2D06-BCD17BCCB001}"/>
          </ac:spMkLst>
        </pc:spChg>
        <pc:spChg chg="mod">
          <ac:chgData name="Houssem Lassoued" userId="b9b8e0ad6305353d" providerId="LiveId" clId="{449023D0-CB95-4AFE-B9F5-0D55AB845CC9}" dt="2025-06-21T22:22:40.096" v="5937" actId="1076"/>
          <ac:spMkLst>
            <pc:docMk/>
            <pc:sldMk cId="2468477867" sldId="285"/>
            <ac:spMk id="6" creationId="{D5FE619C-2ADD-A125-30A2-6CA6C64E6F7B}"/>
          </ac:spMkLst>
        </pc:spChg>
        <pc:spChg chg="mod">
          <ac:chgData name="Houssem Lassoued" userId="b9b8e0ad6305353d" providerId="LiveId" clId="{449023D0-CB95-4AFE-B9F5-0D55AB845CC9}" dt="2025-06-21T22:33:21.956" v="5984" actId="20577"/>
          <ac:spMkLst>
            <pc:docMk/>
            <pc:sldMk cId="2468477867" sldId="285"/>
            <ac:spMk id="8" creationId="{846D992F-E610-E901-E0C7-A95AF5454922}"/>
          </ac:spMkLst>
        </pc:spChg>
        <pc:spChg chg="mod">
          <ac:chgData name="Houssem Lassoued" userId="b9b8e0ad6305353d" providerId="LiveId" clId="{449023D0-CB95-4AFE-B9F5-0D55AB845CC9}" dt="2025-06-21T22:33:17.501" v="5980" actId="20577"/>
          <ac:spMkLst>
            <pc:docMk/>
            <pc:sldMk cId="2468477867" sldId="285"/>
            <ac:spMk id="9" creationId="{3DE015F2-B705-3427-FE07-201EE41A51CF}"/>
          </ac:spMkLst>
        </pc:spChg>
        <pc:spChg chg="mod">
          <ac:chgData name="Houssem Lassoued" userId="b9b8e0ad6305353d" providerId="LiveId" clId="{449023D0-CB95-4AFE-B9F5-0D55AB845CC9}" dt="2025-06-21T22:26:54.332" v="5963" actId="113"/>
          <ac:spMkLst>
            <pc:docMk/>
            <pc:sldMk cId="2468477867" sldId="285"/>
            <ac:spMk id="10" creationId="{2EF6BD66-DC2C-B1A7-A945-B8EAA3653BB2}"/>
          </ac:spMkLst>
        </pc:spChg>
        <pc:spChg chg="add del">
          <ac:chgData name="Houssem Lassoued" userId="b9b8e0ad6305353d" providerId="LiveId" clId="{449023D0-CB95-4AFE-B9F5-0D55AB845CC9}" dt="2025-06-21T22:31:39.619" v="5974" actId="22"/>
          <ac:spMkLst>
            <pc:docMk/>
            <pc:sldMk cId="2468477867" sldId="285"/>
            <ac:spMk id="16" creationId="{DE668B26-B62A-4DF0-93A5-0F6241398A50}"/>
          </ac:spMkLst>
        </pc:spChg>
        <pc:spChg chg="add mod">
          <ac:chgData name="Houssem Lassoued" userId="b9b8e0ad6305353d" providerId="LiveId" clId="{449023D0-CB95-4AFE-B9F5-0D55AB845CC9}" dt="2025-06-21T22:31:54.657" v="5977"/>
          <ac:spMkLst>
            <pc:docMk/>
            <pc:sldMk cId="2468477867" sldId="285"/>
            <ac:spMk id="17" creationId="{6B4E0C21-4674-4117-8AE9-89C5629B4D07}"/>
          </ac:spMkLst>
        </pc:spChg>
        <pc:spChg chg="add del">
          <ac:chgData name="Houssem Lassoued" userId="b9b8e0ad6305353d" providerId="LiveId" clId="{449023D0-CB95-4AFE-B9F5-0D55AB845CC9}" dt="2025-06-21T22:31:53.712" v="5976" actId="478"/>
          <ac:spMkLst>
            <pc:docMk/>
            <pc:sldMk cId="2468477867" sldId="285"/>
            <ac:spMk id="21" creationId="{639A3223-CC62-26DB-B524-1144D6D1A8E5}"/>
          </ac:spMkLst>
        </pc:spChg>
        <pc:graphicFrameChg chg="add mod modGraphic">
          <ac:chgData name="Houssem Lassoued" userId="b9b8e0ad6305353d" providerId="LiveId" clId="{449023D0-CB95-4AFE-B9F5-0D55AB845CC9}" dt="2025-06-21T22:26:28.510" v="5962" actId="2711"/>
          <ac:graphicFrameMkLst>
            <pc:docMk/>
            <pc:sldMk cId="2468477867" sldId="285"/>
            <ac:graphicFrameMk id="2" creationId="{C6F980EC-5882-4CA6-9968-B7CF7F3B52CA}"/>
          </ac:graphicFrameMkLst>
        </pc:graphicFrameChg>
        <pc:picChg chg="mod">
          <ac:chgData name="Houssem Lassoued" userId="b9b8e0ad6305353d" providerId="LiveId" clId="{449023D0-CB95-4AFE-B9F5-0D55AB845CC9}" dt="2025-06-21T22:30:00.385" v="5968" actId="1440"/>
          <ac:picMkLst>
            <pc:docMk/>
            <pc:sldMk cId="2468477867" sldId="285"/>
            <ac:picMk id="4" creationId="{F75B1F81-71BF-EE32-ACE0-EA3201AC8830}"/>
          </ac:picMkLst>
        </pc:picChg>
        <pc:picChg chg="add del mod">
          <ac:chgData name="Houssem Lassoued" userId="b9b8e0ad6305353d" providerId="LiveId" clId="{449023D0-CB95-4AFE-B9F5-0D55AB845CC9}" dt="2025-06-21T22:16:22.952" v="5894" actId="478"/>
          <ac:picMkLst>
            <pc:docMk/>
            <pc:sldMk cId="2468477867" sldId="285"/>
            <ac:picMk id="12" creationId="{BB7F7F19-0A1B-53D8-70D5-FA073306A79C}"/>
          </ac:picMkLst>
        </pc:picChg>
        <pc:picChg chg="mod">
          <ac:chgData name="Houssem Lassoued" userId="b9b8e0ad6305353d" providerId="LiveId" clId="{449023D0-CB95-4AFE-B9F5-0D55AB845CC9}" dt="2025-06-21T22:30:06.096" v="5969" actId="1440"/>
          <ac:picMkLst>
            <pc:docMk/>
            <pc:sldMk cId="2468477867" sldId="285"/>
            <ac:picMk id="13" creationId="{6F78DBA0-3860-B55F-CE9C-B0888AF2318C}"/>
          </ac:picMkLst>
        </pc:picChg>
      </pc:sldChg>
      <pc:sldChg chg="addSp delSp modSp mod">
        <pc:chgData name="Houssem Lassoued" userId="b9b8e0ad6305353d" providerId="LiveId" clId="{449023D0-CB95-4AFE-B9F5-0D55AB845CC9}" dt="2025-06-22T00:25:53.042" v="6663" actId="207"/>
        <pc:sldMkLst>
          <pc:docMk/>
          <pc:sldMk cId="2704246304" sldId="286"/>
        </pc:sldMkLst>
        <pc:spChg chg="mod">
          <ac:chgData name="Houssem Lassoued" userId="b9b8e0ad6305353d" providerId="LiveId" clId="{449023D0-CB95-4AFE-B9F5-0D55AB845CC9}" dt="2025-06-21T22:48:54.107" v="6080" actId="113"/>
          <ac:spMkLst>
            <pc:docMk/>
            <pc:sldMk cId="2704246304" sldId="286"/>
            <ac:spMk id="3" creationId="{59AAD1CD-E325-37D0-EE94-94DF844287D8}"/>
          </ac:spMkLst>
        </pc:spChg>
        <pc:spChg chg="mod">
          <ac:chgData name="Houssem Lassoued" userId="b9b8e0ad6305353d" providerId="LiveId" clId="{449023D0-CB95-4AFE-B9F5-0D55AB845CC9}" dt="2025-06-21T22:50:09.070" v="6088" actId="20577"/>
          <ac:spMkLst>
            <pc:docMk/>
            <pc:sldMk cId="2704246304" sldId="286"/>
            <ac:spMk id="8" creationId="{F513F315-6A3F-6730-2353-588F921CBC40}"/>
          </ac:spMkLst>
        </pc:spChg>
        <pc:spChg chg="mod">
          <ac:chgData name="Houssem Lassoued" userId="b9b8e0ad6305353d" providerId="LiveId" clId="{449023D0-CB95-4AFE-B9F5-0D55AB845CC9}" dt="2025-06-21T22:50:04.471" v="6084" actId="20577"/>
          <ac:spMkLst>
            <pc:docMk/>
            <pc:sldMk cId="2704246304" sldId="286"/>
            <ac:spMk id="9" creationId="{F8C4B06B-8918-85E2-CB27-1592839E1297}"/>
          </ac:spMkLst>
        </pc:spChg>
        <pc:spChg chg="add mod">
          <ac:chgData name="Houssem Lassoued" userId="b9b8e0ad6305353d" providerId="LiveId" clId="{449023D0-CB95-4AFE-B9F5-0D55AB845CC9}" dt="2025-06-22T00:25:53.042" v="6663" actId="207"/>
          <ac:spMkLst>
            <pc:docMk/>
            <pc:sldMk cId="2704246304" sldId="286"/>
            <ac:spMk id="16" creationId="{ABCD8415-59E7-4F5C-A519-B54DD5820225}"/>
          </ac:spMkLst>
        </pc:spChg>
        <pc:spChg chg="del">
          <ac:chgData name="Houssem Lassoued" userId="b9b8e0ad6305353d" providerId="LiveId" clId="{449023D0-CB95-4AFE-B9F5-0D55AB845CC9}" dt="2025-06-21T22:49:08.129" v="6081" actId="478"/>
          <ac:spMkLst>
            <pc:docMk/>
            <pc:sldMk cId="2704246304" sldId="286"/>
            <ac:spMk id="21" creationId="{98A8220D-0988-9FA7-B50E-91CC6595D59C}"/>
          </ac:spMkLst>
        </pc:spChg>
        <pc:picChg chg="mod">
          <ac:chgData name="Houssem Lassoued" userId="b9b8e0ad6305353d" providerId="LiveId" clId="{449023D0-CB95-4AFE-B9F5-0D55AB845CC9}" dt="2025-06-07T20:36:27.060" v="3"/>
          <ac:picMkLst>
            <pc:docMk/>
            <pc:sldMk cId="2704246304" sldId="286"/>
            <ac:picMk id="250" creationId="{B0263E15-6C28-EA57-5C63-95E4DD2A0EA6}"/>
          </ac:picMkLst>
        </pc:picChg>
        <pc:picChg chg="mod">
          <ac:chgData name="Houssem Lassoued" userId="b9b8e0ad6305353d" providerId="LiveId" clId="{449023D0-CB95-4AFE-B9F5-0D55AB845CC9}" dt="2025-06-07T20:36:38.986" v="5"/>
          <ac:picMkLst>
            <pc:docMk/>
            <pc:sldMk cId="2704246304" sldId="286"/>
            <ac:picMk id="332" creationId="{4D422F4B-ED7F-5BE8-1D5A-B9212FA964A4}"/>
          </ac:picMkLst>
        </pc:picChg>
        <pc:picChg chg="mod">
          <ac:chgData name="Houssem Lassoued" userId="b9b8e0ad6305353d" providerId="LiveId" clId="{449023D0-CB95-4AFE-B9F5-0D55AB845CC9}" dt="2025-06-07T20:36:33.007" v="4"/>
          <ac:picMkLst>
            <pc:docMk/>
            <pc:sldMk cId="2704246304" sldId="286"/>
            <ac:picMk id="334" creationId="{AF834BD9-31EC-E60B-6F58-0E6789C5DD88}"/>
          </ac:picMkLst>
        </pc:picChg>
        <pc:picChg chg="mod modCrop">
          <ac:chgData name="Houssem Lassoued" userId="b9b8e0ad6305353d" providerId="LiveId" clId="{449023D0-CB95-4AFE-B9F5-0D55AB845CC9}" dt="2025-06-21T22:51:15.480" v="6092" actId="1076"/>
          <ac:picMkLst>
            <pc:docMk/>
            <pc:sldMk cId="2704246304" sldId="286"/>
            <ac:picMk id="336" creationId="{17E10B4D-1BDD-BD43-0FEF-965A27EA7BB9}"/>
          </ac:picMkLst>
        </pc:picChg>
      </pc:sldChg>
      <pc:sldChg chg="addSp delSp modSp mod">
        <pc:chgData name="Houssem Lassoued" userId="b9b8e0ad6305353d" providerId="LiveId" clId="{449023D0-CB95-4AFE-B9F5-0D55AB845CC9}" dt="2025-06-22T00:24:59.316" v="6659" actId="207"/>
        <pc:sldMkLst>
          <pc:docMk/>
          <pc:sldMk cId="454226054" sldId="288"/>
        </pc:sldMkLst>
        <pc:spChg chg="mod">
          <ac:chgData name="Houssem Lassoued" userId="b9b8e0ad6305353d" providerId="LiveId" clId="{449023D0-CB95-4AFE-B9F5-0D55AB845CC9}" dt="2025-06-21T22:55:42.438" v="6127" actId="113"/>
          <ac:spMkLst>
            <pc:docMk/>
            <pc:sldMk cId="454226054" sldId="288"/>
            <ac:spMk id="3" creationId="{8035F148-42EC-2F8B-2F9F-9A8C24189A94}"/>
          </ac:spMkLst>
        </pc:spChg>
        <pc:spChg chg="mod">
          <ac:chgData name="Houssem Lassoued" userId="b9b8e0ad6305353d" providerId="LiveId" clId="{449023D0-CB95-4AFE-B9F5-0D55AB845CC9}" dt="2025-06-21T22:57:18.688" v="6162" actId="20577"/>
          <ac:spMkLst>
            <pc:docMk/>
            <pc:sldMk cId="454226054" sldId="288"/>
            <ac:spMk id="8" creationId="{03964A58-6484-2F07-55FC-F484BA7FFAD4}"/>
          </ac:spMkLst>
        </pc:spChg>
        <pc:spChg chg="mod">
          <ac:chgData name="Houssem Lassoued" userId="b9b8e0ad6305353d" providerId="LiveId" clId="{449023D0-CB95-4AFE-B9F5-0D55AB845CC9}" dt="2025-06-21T22:57:12.365" v="6158" actId="20577"/>
          <ac:spMkLst>
            <pc:docMk/>
            <pc:sldMk cId="454226054" sldId="288"/>
            <ac:spMk id="9" creationId="{A309130E-6858-BE4A-6876-BB75562CB00C}"/>
          </ac:spMkLst>
        </pc:spChg>
        <pc:spChg chg="add mod">
          <ac:chgData name="Houssem Lassoued" userId="b9b8e0ad6305353d" providerId="LiveId" clId="{449023D0-CB95-4AFE-B9F5-0D55AB845CC9}" dt="2025-06-22T00:24:59.316" v="6659" actId="207"/>
          <ac:spMkLst>
            <pc:docMk/>
            <pc:sldMk cId="454226054" sldId="288"/>
            <ac:spMk id="17" creationId="{DE365AEF-F7CA-4583-A2A5-B0237A2B9B75}"/>
          </ac:spMkLst>
        </pc:spChg>
        <pc:spChg chg="del">
          <ac:chgData name="Houssem Lassoued" userId="b9b8e0ad6305353d" providerId="LiveId" clId="{449023D0-CB95-4AFE-B9F5-0D55AB845CC9}" dt="2025-06-21T22:55:28.104" v="6124" actId="478"/>
          <ac:spMkLst>
            <pc:docMk/>
            <pc:sldMk cId="454226054" sldId="288"/>
            <ac:spMk id="21" creationId="{D16BDD93-4F9A-07C7-A56C-D505336767B1}"/>
          </ac:spMkLst>
        </pc:spChg>
        <pc:spChg chg="mod">
          <ac:chgData name="Houssem Lassoued" userId="b9b8e0ad6305353d" providerId="LiveId" clId="{449023D0-CB95-4AFE-B9F5-0D55AB845CC9}" dt="2025-06-21T22:56:16.991" v="6132" actId="2711"/>
          <ac:spMkLst>
            <pc:docMk/>
            <pc:sldMk cId="454226054" sldId="288"/>
            <ac:spMk id="24" creationId="{38A8DD51-9561-2A5D-1AE0-A59643837A51}"/>
          </ac:spMkLst>
        </pc:spChg>
        <pc:spChg chg="mod">
          <ac:chgData name="Houssem Lassoued" userId="b9b8e0ad6305353d" providerId="LiveId" clId="{449023D0-CB95-4AFE-B9F5-0D55AB845CC9}" dt="2025-06-21T22:56:48.637" v="6154" actId="113"/>
          <ac:spMkLst>
            <pc:docMk/>
            <pc:sldMk cId="454226054" sldId="288"/>
            <ac:spMk id="37" creationId="{657D8A88-B2D6-AF13-DBD7-A8ADAE05E8CC}"/>
          </ac:spMkLst>
        </pc:spChg>
        <pc:spChg chg="mod">
          <ac:chgData name="Houssem Lassoued" userId="b9b8e0ad6305353d" providerId="LiveId" clId="{449023D0-CB95-4AFE-B9F5-0D55AB845CC9}" dt="2025-06-21T22:56:59.429" v="6156" actId="2711"/>
          <ac:spMkLst>
            <pc:docMk/>
            <pc:sldMk cId="454226054" sldId="288"/>
            <ac:spMk id="39" creationId="{E906781F-FF33-9484-7AF8-7545DBAA2134}"/>
          </ac:spMkLst>
        </pc:spChg>
        <pc:graphicFrameChg chg="mod">
          <ac:chgData name="Houssem Lassoued" userId="b9b8e0ad6305353d" providerId="LiveId" clId="{449023D0-CB95-4AFE-B9F5-0D55AB845CC9}" dt="2025-06-21T22:55:59.955" v="6130" actId="113"/>
          <ac:graphicFrameMkLst>
            <pc:docMk/>
            <pc:sldMk cId="454226054" sldId="288"/>
            <ac:graphicFrameMk id="5" creationId="{475FB9F6-76CB-9CAB-4680-CF9DDCF0BC9A}"/>
          </ac:graphicFrameMkLst>
        </pc:graphicFrameChg>
        <pc:picChg chg="mod">
          <ac:chgData name="Houssem Lassoued" userId="b9b8e0ad6305353d" providerId="LiveId" clId="{449023D0-CB95-4AFE-B9F5-0D55AB845CC9}" dt="2025-06-07T20:35:57.660" v="2"/>
          <ac:picMkLst>
            <pc:docMk/>
            <pc:sldMk cId="454226054" sldId="288"/>
            <ac:picMk id="76" creationId="{EC60B93F-C7D9-50A9-510C-991CAEC6E52B}"/>
          </ac:picMkLst>
        </pc:picChg>
      </pc:sldChg>
      <pc:sldChg chg="addSp delSp modSp mod">
        <pc:chgData name="Houssem Lassoued" userId="b9b8e0ad6305353d" providerId="LiveId" clId="{449023D0-CB95-4AFE-B9F5-0D55AB845CC9}" dt="2025-06-22T00:24:49.525" v="6657" actId="207"/>
        <pc:sldMkLst>
          <pc:docMk/>
          <pc:sldMk cId="1678057005" sldId="289"/>
        </pc:sldMkLst>
        <pc:spChg chg="mod">
          <ac:chgData name="Houssem Lassoued" userId="b9b8e0ad6305353d" providerId="LiveId" clId="{449023D0-CB95-4AFE-B9F5-0D55AB845CC9}" dt="2025-06-21T22:57:56.645" v="6167" actId="14100"/>
          <ac:spMkLst>
            <pc:docMk/>
            <pc:sldMk cId="1678057005" sldId="289"/>
            <ac:spMk id="4" creationId="{4A58C4C8-8F2B-F213-8C92-CBA2733EB500}"/>
          </ac:spMkLst>
        </pc:spChg>
        <pc:spChg chg="mod">
          <ac:chgData name="Houssem Lassoued" userId="b9b8e0ad6305353d" providerId="LiveId" clId="{449023D0-CB95-4AFE-B9F5-0D55AB845CC9}" dt="2025-06-21T22:58:13.436" v="6173" actId="20577"/>
          <ac:spMkLst>
            <pc:docMk/>
            <pc:sldMk cId="1678057005" sldId="289"/>
            <ac:spMk id="8" creationId="{ADD4E813-37B0-699B-5434-9E02A8E194AE}"/>
          </ac:spMkLst>
        </pc:spChg>
        <pc:spChg chg="mod">
          <ac:chgData name="Houssem Lassoued" userId="b9b8e0ad6305353d" providerId="LiveId" clId="{449023D0-CB95-4AFE-B9F5-0D55AB845CC9}" dt="2025-06-21T22:58:08.305" v="6169" actId="20577"/>
          <ac:spMkLst>
            <pc:docMk/>
            <pc:sldMk cId="1678057005" sldId="289"/>
            <ac:spMk id="9" creationId="{ABC06F2D-7F23-E4E0-6671-D04E018492EA}"/>
          </ac:spMkLst>
        </pc:spChg>
        <pc:spChg chg="add mod">
          <ac:chgData name="Houssem Lassoued" userId="b9b8e0ad6305353d" providerId="LiveId" clId="{449023D0-CB95-4AFE-B9F5-0D55AB845CC9}" dt="2025-06-22T00:24:49.525" v="6657" actId="207"/>
          <ac:spMkLst>
            <pc:docMk/>
            <pc:sldMk cId="1678057005" sldId="289"/>
            <ac:spMk id="12" creationId="{64C03DA6-C104-48B0-AA89-5ECEF59506F7}"/>
          </ac:spMkLst>
        </pc:spChg>
        <pc:spChg chg="del">
          <ac:chgData name="Houssem Lassoued" userId="b9b8e0ad6305353d" providerId="LiveId" clId="{449023D0-CB95-4AFE-B9F5-0D55AB845CC9}" dt="2025-06-21T22:57:38.659" v="6163" actId="478"/>
          <ac:spMkLst>
            <pc:docMk/>
            <pc:sldMk cId="1678057005" sldId="289"/>
            <ac:spMk id="21" creationId="{049ACBD1-B38B-E269-933A-4D73267C813B}"/>
          </ac:spMkLst>
        </pc:spChg>
        <pc:graphicFrameChg chg="modGraphic">
          <ac:chgData name="Houssem Lassoued" userId="b9b8e0ad6305353d" providerId="LiveId" clId="{449023D0-CB95-4AFE-B9F5-0D55AB845CC9}" dt="2025-06-21T22:59:18.437" v="6178" actId="20577"/>
          <ac:graphicFrameMkLst>
            <pc:docMk/>
            <pc:sldMk cId="1678057005" sldId="289"/>
            <ac:graphicFrameMk id="2" creationId="{ADFF840D-0300-90D6-23FD-5FD397E5838B}"/>
          </ac:graphicFrameMkLst>
        </pc:graphicFrameChg>
      </pc:sldChg>
      <pc:sldChg chg="addSp delSp modSp mod modAnim">
        <pc:chgData name="Houssem Lassoued" userId="b9b8e0ad6305353d" providerId="LiveId" clId="{449023D0-CB95-4AFE-B9F5-0D55AB845CC9}" dt="2025-06-22T00:24:05.149" v="6655" actId="113"/>
        <pc:sldMkLst>
          <pc:docMk/>
          <pc:sldMk cId="4252221328" sldId="290"/>
        </pc:sldMkLst>
        <pc:spChg chg="mod">
          <ac:chgData name="Houssem Lassoued" userId="b9b8e0ad6305353d" providerId="LiveId" clId="{449023D0-CB95-4AFE-B9F5-0D55AB845CC9}" dt="2025-06-21T23:03:36.625" v="6200" actId="1582"/>
          <ac:spMkLst>
            <pc:docMk/>
            <pc:sldMk cId="4252221328" sldId="290"/>
            <ac:spMk id="4" creationId="{05740230-7579-2387-8198-C8DF3E44F46E}"/>
          </ac:spMkLst>
        </pc:spChg>
        <pc:spChg chg="mod">
          <ac:chgData name="Houssem Lassoued" userId="b9b8e0ad6305353d" providerId="LiveId" clId="{449023D0-CB95-4AFE-B9F5-0D55AB845CC9}" dt="2025-06-21T23:02:44.107" v="6191" actId="113"/>
          <ac:spMkLst>
            <pc:docMk/>
            <pc:sldMk cId="4252221328" sldId="290"/>
            <ac:spMk id="5" creationId="{BD6C03F9-B172-FF8D-3204-7790930B12B1}"/>
          </ac:spMkLst>
        </pc:spChg>
        <pc:spChg chg="mod">
          <ac:chgData name="Houssem Lassoued" userId="b9b8e0ad6305353d" providerId="LiveId" clId="{449023D0-CB95-4AFE-B9F5-0D55AB845CC9}" dt="2025-06-21T23:02:14.047" v="6187" actId="208"/>
          <ac:spMkLst>
            <pc:docMk/>
            <pc:sldMk cId="4252221328" sldId="290"/>
            <ac:spMk id="6" creationId="{6292C139-E0BF-5A5C-1866-936BFB0D2EF6}"/>
          </ac:spMkLst>
        </pc:spChg>
        <pc:spChg chg="mod">
          <ac:chgData name="Houssem Lassoued" userId="b9b8e0ad6305353d" providerId="LiveId" clId="{449023D0-CB95-4AFE-B9F5-0D55AB845CC9}" dt="2025-06-21T23:03:16.055" v="6198" actId="20577"/>
          <ac:spMkLst>
            <pc:docMk/>
            <pc:sldMk cId="4252221328" sldId="290"/>
            <ac:spMk id="8" creationId="{9B4298AA-86DB-F525-1A5C-76B486945C2C}"/>
          </ac:spMkLst>
        </pc:spChg>
        <pc:spChg chg="mod">
          <ac:chgData name="Houssem Lassoued" userId="b9b8e0ad6305353d" providerId="LiveId" clId="{449023D0-CB95-4AFE-B9F5-0D55AB845CC9}" dt="2025-06-21T23:03:11.530" v="6194" actId="20577"/>
          <ac:spMkLst>
            <pc:docMk/>
            <pc:sldMk cId="4252221328" sldId="290"/>
            <ac:spMk id="9" creationId="{C3C5085B-F43B-4B46-A277-744F76CC5559}"/>
          </ac:spMkLst>
        </pc:spChg>
        <pc:spChg chg="mod">
          <ac:chgData name="Houssem Lassoued" userId="b9b8e0ad6305353d" providerId="LiveId" clId="{449023D0-CB95-4AFE-B9F5-0D55AB845CC9}" dt="2025-06-21T23:02:22.039" v="6188" actId="208"/>
          <ac:spMkLst>
            <pc:docMk/>
            <pc:sldMk cId="4252221328" sldId="290"/>
            <ac:spMk id="10" creationId="{8F860644-0BAB-5CB1-F66E-5BB7E878C6B9}"/>
          </ac:spMkLst>
        </pc:spChg>
        <pc:spChg chg="mod">
          <ac:chgData name="Houssem Lassoued" userId="b9b8e0ad6305353d" providerId="LiveId" clId="{449023D0-CB95-4AFE-B9F5-0D55AB845CC9}" dt="2025-06-21T23:03:29.687" v="6199" actId="1582"/>
          <ac:spMkLst>
            <pc:docMk/>
            <pc:sldMk cId="4252221328" sldId="290"/>
            <ac:spMk id="17" creationId="{442F33ED-2484-C509-510B-DAF6334142AD}"/>
          </ac:spMkLst>
        </pc:spChg>
        <pc:spChg chg="add mod">
          <ac:chgData name="Houssem Lassoued" userId="b9b8e0ad6305353d" providerId="LiveId" clId="{449023D0-CB95-4AFE-B9F5-0D55AB845CC9}" dt="2025-06-22T00:24:05.149" v="6655" actId="113"/>
          <ac:spMkLst>
            <pc:docMk/>
            <pc:sldMk cId="4252221328" sldId="290"/>
            <ac:spMk id="18" creationId="{14EA933D-066B-4678-8A3F-DE84FD6CB2F6}"/>
          </ac:spMkLst>
        </pc:spChg>
        <pc:spChg chg="del">
          <ac:chgData name="Houssem Lassoued" userId="b9b8e0ad6305353d" providerId="LiveId" clId="{449023D0-CB95-4AFE-B9F5-0D55AB845CC9}" dt="2025-06-21T23:00:49.065" v="6181" actId="478"/>
          <ac:spMkLst>
            <pc:docMk/>
            <pc:sldMk cId="4252221328" sldId="290"/>
            <ac:spMk id="21" creationId="{9B2A7D35-D49C-9D8C-7BFC-22141D56AE9D}"/>
          </ac:spMkLst>
        </pc:spChg>
        <pc:graphicFrameChg chg="modGraphic">
          <ac:chgData name="Houssem Lassoued" userId="b9b8e0ad6305353d" providerId="LiveId" clId="{449023D0-CB95-4AFE-B9F5-0D55AB845CC9}" dt="2025-06-21T23:08:40.510" v="6240" actId="20577"/>
          <ac:graphicFrameMkLst>
            <pc:docMk/>
            <pc:sldMk cId="4252221328" sldId="290"/>
            <ac:graphicFrameMk id="3" creationId="{5BDEE856-D59B-EAFA-30A2-008559D0726B}"/>
          </ac:graphicFrameMkLst>
        </pc:graphicFrameChg>
        <pc:graphicFrameChg chg="modGraphic">
          <ac:chgData name="Houssem Lassoued" userId="b9b8e0ad6305353d" providerId="LiveId" clId="{449023D0-CB95-4AFE-B9F5-0D55AB845CC9}" dt="2025-06-21T23:08:26.569" v="6233" actId="20577"/>
          <ac:graphicFrameMkLst>
            <pc:docMk/>
            <pc:sldMk cId="4252221328" sldId="290"/>
            <ac:graphicFrameMk id="16" creationId="{6DAA3BE7-771E-5813-42E9-82F69339CA1A}"/>
          </ac:graphicFrameMkLst>
        </pc:graphicFrameChg>
        <pc:picChg chg="mod">
          <ac:chgData name="Houssem Lassoued" userId="b9b8e0ad6305353d" providerId="LiveId" clId="{449023D0-CB95-4AFE-B9F5-0D55AB845CC9}" dt="2025-06-21T23:02:52.908" v="6192" actId="1076"/>
          <ac:picMkLst>
            <pc:docMk/>
            <pc:sldMk cId="4252221328" sldId="290"/>
            <ac:picMk id="13" creationId="{FAD88235-E483-87C5-C3F2-7D230F9CBC47}"/>
          </ac:picMkLst>
        </pc:picChg>
        <pc:picChg chg="mod">
          <ac:chgData name="Houssem Lassoued" userId="b9b8e0ad6305353d" providerId="LiveId" clId="{449023D0-CB95-4AFE-B9F5-0D55AB845CC9}" dt="2025-06-21T23:02:33.247" v="6190" actId="1076"/>
          <ac:picMkLst>
            <pc:docMk/>
            <pc:sldMk cId="4252221328" sldId="290"/>
            <ac:picMk id="14" creationId="{C6CA31F2-F4A4-9E4D-AA6E-6E37208930B6}"/>
          </ac:picMkLst>
        </pc:picChg>
      </pc:sldChg>
      <pc:sldChg chg="addSp delSp modSp mod ord delAnim modAnim">
        <pc:chgData name="Houssem Lassoued" userId="b9b8e0ad6305353d" providerId="LiveId" clId="{449023D0-CB95-4AFE-B9F5-0D55AB845CC9}" dt="2025-06-22T00:23:09.639" v="6649" actId="113"/>
        <pc:sldMkLst>
          <pc:docMk/>
          <pc:sldMk cId="3944834670" sldId="292"/>
        </pc:sldMkLst>
        <pc:spChg chg="mod">
          <ac:chgData name="Houssem Lassoued" userId="b9b8e0ad6305353d" providerId="LiveId" clId="{449023D0-CB95-4AFE-B9F5-0D55AB845CC9}" dt="2025-06-21T23:45:39.578" v="6505" actId="1076"/>
          <ac:spMkLst>
            <pc:docMk/>
            <pc:sldMk cId="3944834670" sldId="292"/>
            <ac:spMk id="5" creationId="{13551B4F-B0E3-2B3B-096E-42AA6B8C0E76}"/>
          </ac:spMkLst>
        </pc:spChg>
        <pc:spChg chg="mod">
          <ac:chgData name="Houssem Lassoued" userId="b9b8e0ad6305353d" providerId="LiveId" clId="{449023D0-CB95-4AFE-B9F5-0D55AB845CC9}" dt="2025-06-21T23:43:34.478" v="6498" actId="20577"/>
          <ac:spMkLst>
            <pc:docMk/>
            <pc:sldMk cId="3944834670" sldId="292"/>
            <ac:spMk id="8" creationId="{A4F4A6F2-B1B5-AE36-5876-9C1BEDBDFA60}"/>
          </ac:spMkLst>
        </pc:spChg>
        <pc:spChg chg="mod">
          <ac:chgData name="Houssem Lassoued" userId="b9b8e0ad6305353d" providerId="LiveId" clId="{449023D0-CB95-4AFE-B9F5-0D55AB845CC9}" dt="2025-06-21T23:43:29.398" v="6494" actId="20577"/>
          <ac:spMkLst>
            <pc:docMk/>
            <pc:sldMk cId="3944834670" sldId="292"/>
            <ac:spMk id="9" creationId="{2785788F-2574-2E33-BD39-BE31212CE5E6}"/>
          </ac:spMkLst>
        </pc:spChg>
        <pc:spChg chg="del mod">
          <ac:chgData name="Houssem Lassoued" userId="b9b8e0ad6305353d" providerId="LiveId" clId="{449023D0-CB95-4AFE-B9F5-0D55AB845CC9}" dt="2025-06-21T23:06:47.450" v="6217" actId="478"/>
          <ac:spMkLst>
            <pc:docMk/>
            <pc:sldMk cId="3944834670" sldId="292"/>
            <ac:spMk id="12" creationId="{C827273B-CE9D-7DB1-1D85-0CBBAED4F8E1}"/>
          </ac:spMkLst>
        </pc:spChg>
        <pc:spChg chg="del">
          <ac:chgData name="Houssem Lassoued" userId="b9b8e0ad6305353d" providerId="LiveId" clId="{449023D0-CB95-4AFE-B9F5-0D55AB845CC9}" dt="2025-06-21T23:06:38.746" v="6215" actId="478"/>
          <ac:spMkLst>
            <pc:docMk/>
            <pc:sldMk cId="3944834670" sldId="292"/>
            <ac:spMk id="14" creationId="{660F64C7-3E98-15C8-1DC0-6C2BA6DA9AB3}"/>
          </ac:spMkLst>
        </pc:spChg>
        <pc:spChg chg="add mod">
          <ac:chgData name="Houssem Lassoued" userId="b9b8e0ad6305353d" providerId="LiveId" clId="{449023D0-CB95-4AFE-B9F5-0D55AB845CC9}" dt="2025-06-21T23:15:55.121" v="6306" actId="1076"/>
          <ac:spMkLst>
            <pc:docMk/>
            <pc:sldMk cId="3944834670" sldId="292"/>
            <ac:spMk id="15" creationId="{4A3FA500-4F80-43B7-8634-562C770EDB2D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18" creationId="{B689B8F3-8C82-4157-A720-4B8422D1C671}"/>
          </ac:spMkLst>
        </pc:spChg>
        <pc:spChg chg="del">
          <ac:chgData name="Houssem Lassoued" userId="b9b8e0ad6305353d" providerId="LiveId" clId="{449023D0-CB95-4AFE-B9F5-0D55AB845CC9}" dt="2025-06-21T23:36:08.446" v="6442" actId="478"/>
          <ac:spMkLst>
            <pc:docMk/>
            <pc:sldMk cId="3944834670" sldId="292"/>
            <ac:spMk id="21" creationId="{3CC3E5BF-0B01-5ABC-61AF-A12F62BA205B}"/>
          </ac:spMkLst>
        </pc:spChg>
        <pc:spChg chg="add mod">
          <ac:chgData name="Houssem Lassoued" userId="b9b8e0ad6305353d" providerId="LiveId" clId="{449023D0-CB95-4AFE-B9F5-0D55AB845CC9}" dt="2025-06-21T23:46:02.190" v="6506" actId="1076"/>
          <ac:spMkLst>
            <pc:docMk/>
            <pc:sldMk cId="3944834670" sldId="292"/>
            <ac:spMk id="23" creationId="{313506D2-BE1B-49C4-A4C3-A8E0B3D7072E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24" creationId="{469A9FF9-AB49-4CDC-8647-A0D1CED07197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25" creationId="{55848472-F96A-4692-892C-9A4F74825B69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26" creationId="{8A55D6D3-91D0-4A3B-BADE-CA5637AFF3DF}"/>
          </ac:spMkLst>
        </pc:spChg>
        <pc:spChg chg="add mod">
          <ac:chgData name="Houssem Lassoued" userId="b9b8e0ad6305353d" providerId="LiveId" clId="{449023D0-CB95-4AFE-B9F5-0D55AB845CC9}" dt="2025-06-22T00:00:30.099" v="6606" actId="1076"/>
          <ac:spMkLst>
            <pc:docMk/>
            <pc:sldMk cId="3944834670" sldId="292"/>
            <ac:spMk id="27" creationId="{87D6096B-BA19-43DC-950A-D3F3747A40CB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28" creationId="{7B510D58-C7A2-4139-B180-8B28A19E26FD}"/>
          </ac:spMkLst>
        </pc:spChg>
        <pc:spChg chg="add mod">
          <ac:chgData name="Houssem Lassoued" userId="b9b8e0ad6305353d" providerId="LiveId" clId="{449023D0-CB95-4AFE-B9F5-0D55AB845CC9}" dt="2025-06-22T00:00:25.288" v="6605" actId="1076"/>
          <ac:spMkLst>
            <pc:docMk/>
            <pc:sldMk cId="3944834670" sldId="292"/>
            <ac:spMk id="29" creationId="{8F1E138C-FC84-45CA-8370-1F1CCF394F11}"/>
          </ac:spMkLst>
        </pc:spChg>
        <pc:spChg chg="add mod">
          <ac:chgData name="Houssem Lassoued" userId="b9b8e0ad6305353d" providerId="LiveId" clId="{449023D0-CB95-4AFE-B9F5-0D55AB845CC9}" dt="2025-06-22T00:23:09.639" v="6649" actId="113"/>
          <ac:spMkLst>
            <pc:docMk/>
            <pc:sldMk cId="3944834670" sldId="292"/>
            <ac:spMk id="47" creationId="{0CC49B81-0E93-4F62-9AD0-CF50FE5DB31F}"/>
          </ac:spMkLst>
        </pc:spChg>
        <pc:spChg chg="add mod">
          <ac:chgData name="Houssem Lassoued" userId="b9b8e0ad6305353d" providerId="LiveId" clId="{449023D0-CB95-4AFE-B9F5-0D55AB845CC9}" dt="2025-06-22T00:00:46.471" v="6607" actId="1076"/>
          <ac:spMkLst>
            <pc:docMk/>
            <pc:sldMk cId="3944834670" sldId="292"/>
            <ac:spMk id="61" creationId="{C9FD7A4A-54B0-4750-8FE6-C23A3AB60422}"/>
          </ac:spMkLst>
        </pc:spChg>
        <pc:spChg chg="add mod">
          <ac:chgData name="Houssem Lassoued" userId="b9b8e0ad6305353d" providerId="LiveId" clId="{449023D0-CB95-4AFE-B9F5-0D55AB845CC9}" dt="2025-06-22T00:00:46.471" v="6607" actId="1076"/>
          <ac:spMkLst>
            <pc:docMk/>
            <pc:sldMk cId="3944834670" sldId="292"/>
            <ac:spMk id="62" creationId="{C34FBE54-58C7-42A5-82C8-05FE29B00B17}"/>
          </ac:spMkLst>
        </pc:spChg>
        <pc:picChg chg="add del mod">
          <ac:chgData name="Houssem Lassoued" userId="b9b8e0ad6305353d" providerId="LiveId" clId="{449023D0-CB95-4AFE-B9F5-0D55AB845CC9}" dt="2025-06-21T23:10:13.603" v="6243" actId="478"/>
          <ac:picMkLst>
            <pc:docMk/>
            <pc:sldMk cId="3944834670" sldId="292"/>
            <ac:picMk id="3" creationId="{68F7AE8C-4EEC-44FA-8B26-D804402E8D9B}"/>
          </ac:picMkLst>
        </pc:picChg>
        <pc:picChg chg="add del mod">
          <ac:chgData name="Houssem Lassoued" userId="b9b8e0ad6305353d" providerId="LiveId" clId="{449023D0-CB95-4AFE-B9F5-0D55AB845CC9}" dt="2025-06-21T23:10:26.281" v="6248" actId="478"/>
          <ac:picMkLst>
            <pc:docMk/>
            <pc:sldMk cId="3944834670" sldId="292"/>
            <ac:picMk id="4" creationId="{303B5BF4-596A-4F28-9738-98A0F1CCAB6E}"/>
          </ac:picMkLst>
        </pc:picChg>
        <pc:picChg chg="del mod">
          <ac:chgData name="Houssem Lassoued" userId="b9b8e0ad6305353d" providerId="LiveId" clId="{449023D0-CB95-4AFE-B9F5-0D55AB845CC9}" dt="2025-06-14T01:38:29.239" v="396" actId="478"/>
          <ac:picMkLst>
            <pc:docMk/>
            <pc:sldMk cId="3944834670" sldId="292"/>
            <ac:picMk id="4" creationId="{8855FCAE-DCC2-BF6D-4D50-982599D509B0}"/>
          </ac:picMkLst>
        </pc:picChg>
        <pc:picChg chg="del mod">
          <ac:chgData name="Houssem Lassoued" userId="b9b8e0ad6305353d" providerId="LiveId" clId="{449023D0-CB95-4AFE-B9F5-0D55AB845CC9}" dt="2025-06-14T01:38:32.317" v="397" actId="478"/>
          <ac:picMkLst>
            <pc:docMk/>
            <pc:sldMk cId="3944834670" sldId="292"/>
            <ac:picMk id="6" creationId="{BC9EC02B-A087-C7CD-8E2D-0C0679C6EAC8}"/>
          </ac:picMkLst>
        </pc:picChg>
        <pc:picChg chg="add mod">
          <ac:chgData name="Houssem Lassoued" userId="b9b8e0ad6305353d" providerId="LiveId" clId="{449023D0-CB95-4AFE-B9F5-0D55AB845CC9}" dt="2025-06-21T23:11:48.386" v="6253" actId="1076"/>
          <ac:picMkLst>
            <pc:docMk/>
            <pc:sldMk cId="3944834670" sldId="292"/>
            <ac:picMk id="10" creationId="{4711E0DF-A63C-449C-B4B1-78987D9B6675}"/>
          </ac:picMkLst>
        </pc:picChg>
        <pc:picChg chg="add del mod">
          <ac:chgData name="Houssem Lassoued" userId="b9b8e0ad6305353d" providerId="LiveId" clId="{449023D0-CB95-4AFE-B9F5-0D55AB845CC9}" dt="2025-06-21T23:06:36.305" v="6214" actId="478"/>
          <ac:picMkLst>
            <pc:docMk/>
            <pc:sldMk cId="3944834670" sldId="292"/>
            <ac:picMk id="13" creationId="{B0567E05-3781-4D65-8E66-08F9C8489619}"/>
          </ac:picMkLst>
        </pc:picChg>
        <pc:picChg chg="add mod">
          <ac:chgData name="Houssem Lassoued" userId="b9b8e0ad6305353d" providerId="LiveId" clId="{449023D0-CB95-4AFE-B9F5-0D55AB845CC9}" dt="2025-06-22T00:00:46.471" v="6607" actId="1076"/>
          <ac:picMkLst>
            <pc:docMk/>
            <pc:sldMk cId="3944834670" sldId="292"/>
            <ac:picMk id="58" creationId="{879E33F5-2A78-40D8-8F00-8AB5F50FF6FA}"/>
          </ac:picMkLst>
        </pc:picChg>
        <pc:picChg chg="add mod">
          <ac:chgData name="Houssem Lassoued" userId="b9b8e0ad6305353d" providerId="LiveId" clId="{449023D0-CB95-4AFE-B9F5-0D55AB845CC9}" dt="2025-06-22T00:00:46.471" v="6607" actId="1076"/>
          <ac:picMkLst>
            <pc:docMk/>
            <pc:sldMk cId="3944834670" sldId="292"/>
            <ac:picMk id="60" creationId="{5F52D7BD-5E3A-40B0-8A09-B53EB62BEC88}"/>
          </ac:picMkLst>
        </pc:picChg>
        <pc:cxnChg chg="add mod">
          <ac:chgData name="Houssem Lassoued" userId="b9b8e0ad6305353d" providerId="LiveId" clId="{449023D0-CB95-4AFE-B9F5-0D55AB845CC9}" dt="2025-06-21T23:46:06.223" v="6507" actId="14100"/>
          <ac:cxnSpMkLst>
            <pc:docMk/>
            <pc:sldMk cId="3944834670" sldId="292"/>
            <ac:cxnSpMk id="19" creationId="{41F017A3-B1A9-47B4-A241-9ACCB38B06FC}"/>
          </ac:cxnSpMkLst>
        </pc:cxnChg>
        <pc:cxnChg chg="add mod">
          <ac:chgData name="Houssem Lassoued" userId="b9b8e0ad6305353d" providerId="LiveId" clId="{449023D0-CB95-4AFE-B9F5-0D55AB845CC9}" dt="2025-06-22T00:00:25.288" v="6605" actId="1076"/>
          <ac:cxnSpMkLst>
            <pc:docMk/>
            <pc:sldMk cId="3944834670" sldId="292"/>
            <ac:cxnSpMk id="30" creationId="{7EB5AC4A-09FC-4416-8B2A-809CD8286989}"/>
          </ac:cxnSpMkLst>
        </pc:cxnChg>
        <pc:cxnChg chg="add del mod">
          <ac:chgData name="Houssem Lassoued" userId="b9b8e0ad6305353d" providerId="LiveId" clId="{449023D0-CB95-4AFE-B9F5-0D55AB845CC9}" dt="2025-06-21T23:32:40.235" v="6418" actId="478"/>
          <ac:cxnSpMkLst>
            <pc:docMk/>
            <pc:sldMk cId="3944834670" sldId="292"/>
            <ac:cxnSpMk id="32" creationId="{678C71C6-A845-4057-B19B-8548B727AC79}"/>
          </ac:cxnSpMkLst>
        </pc:cxnChg>
        <pc:cxnChg chg="add mod">
          <ac:chgData name="Houssem Lassoued" userId="b9b8e0ad6305353d" providerId="LiveId" clId="{449023D0-CB95-4AFE-B9F5-0D55AB845CC9}" dt="2025-06-22T00:00:25.288" v="6605" actId="1076"/>
          <ac:cxnSpMkLst>
            <pc:docMk/>
            <pc:sldMk cId="3944834670" sldId="292"/>
            <ac:cxnSpMk id="36" creationId="{F24776B5-0A06-460E-92FE-CE54724FDA45}"/>
          </ac:cxnSpMkLst>
        </pc:cxnChg>
        <pc:cxnChg chg="add mod">
          <ac:chgData name="Houssem Lassoued" userId="b9b8e0ad6305353d" providerId="LiveId" clId="{449023D0-CB95-4AFE-B9F5-0D55AB845CC9}" dt="2025-06-22T00:00:25.288" v="6605" actId="1076"/>
          <ac:cxnSpMkLst>
            <pc:docMk/>
            <pc:sldMk cId="3944834670" sldId="292"/>
            <ac:cxnSpMk id="38" creationId="{3B0AAE75-45BF-4903-968F-A0CCC3359698}"/>
          </ac:cxnSpMkLst>
        </pc:cxnChg>
        <pc:cxnChg chg="add mod">
          <ac:chgData name="Houssem Lassoued" userId="b9b8e0ad6305353d" providerId="LiveId" clId="{449023D0-CB95-4AFE-B9F5-0D55AB845CC9}" dt="2025-06-22T00:00:25.288" v="6605" actId="1076"/>
          <ac:cxnSpMkLst>
            <pc:docMk/>
            <pc:sldMk cId="3944834670" sldId="292"/>
            <ac:cxnSpMk id="40" creationId="{B2AA6553-4B44-4605-AD93-8D2E584F54A1}"/>
          </ac:cxnSpMkLst>
        </pc:cxnChg>
      </pc:sldChg>
      <pc:sldChg chg="addSp delSp modSp mod">
        <pc:chgData name="Houssem Lassoued" userId="b9b8e0ad6305353d" providerId="LiveId" clId="{449023D0-CB95-4AFE-B9F5-0D55AB845CC9}" dt="2025-06-21T22:15:26.667" v="5889"/>
        <pc:sldMkLst>
          <pc:docMk/>
          <pc:sldMk cId="62599615" sldId="307"/>
        </pc:sldMkLst>
        <pc:spChg chg="mod">
          <ac:chgData name="Houssem Lassoued" userId="b9b8e0ad6305353d" providerId="LiveId" clId="{449023D0-CB95-4AFE-B9F5-0D55AB845CC9}" dt="2025-06-21T22:15:13.219" v="5887" actId="20577"/>
          <ac:spMkLst>
            <pc:docMk/>
            <pc:sldMk cId="62599615" sldId="307"/>
            <ac:spMk id="8" creationId="{0AEAD84D-E6C6-F4AD-5304-FE52C4A10AE1}"/>
          </ac:spMkLst>
        </pc:spChg>
        <pc:spChg chg="mod">
          <ac:chgData name="Houssem Lassoued" userId="b9b8e0ad6305353d" providerId="LiveId" clId="{449023D0-CB95-4AFE-B9F5-0D55AB845CC9}" dt="2025-06-21T22:15:03.283" v="5883" actId="20577"/>
          <ac:spMkLst>
            <pc:docMk/>
            <pc:sldMk cId="62599615" sldId="307"/>
            <ac:spMk id="9" creationId="{FE0518EE-57B7-478C-23F5-D397502F4BF9}"/>
          </ac:spMkLst>
        </pc:spChg>
        <pc:spChg chg="mod">
          <ac:chgData name="Houssem Lassoued" userId="b9b8e0ad6305353d" providerId="LiveId" clId="{449023D0-CB95-4AFE-B9F5-0D55AB845CC9}" dt="2025-06-21T21:16:02.619" v="5449" actId="113"/>
          <ac:spMkLst>
            <pc:docMk/>
            <pc:sldMk cId="62599615" sldId="307"/>
            <ac:spMk id="10" creationId="{4C282744-A7CF-79C6-951E-86936287F287}"/>
          </ac:spMkLst>
        </pc:spChg>
        <pc:spChg chg="mod">
          <ac:chgData name="Houssem Lassoued" userId="b9b8e0ad6305353d" providerId="LiveId" clId="{449023D0-CB95-4AFE-B9F5-0D55AB845CC9}" dt="2025-06-21T21:15:28.762" v="5445" actId="2711"/>
          <ac:spMkLst>
            <pc:docMk/>
            <pc:sldMk cId="62599615" sldId="307"/>
            <ac:spMk id="12" creationId="{FE3D71CC-F697-E949-E102-563BD59276DC}"/>
          </ac:spMkLst>
        </pc:spChg>
        <pc:spChg chg="mod">
          <ac:chgData name="Houssem Lassoued" userId="b9b8e0ad6305353d" providerId="LiveId" clId="{449023D0-CB95-4AFE-B9F5-0D55AB845CC9}" dt="2025-06-21T21:16:11.699" v="5450" actId="113"/>
          <ac:spMkLst>
            <pc:docMk/>
            <pc:sldMk cId="62599615" sldId="307"/>
            <ac:spMk id="16" creationId="{4A9D6D69-099F-2EE5-8392-CB9593B8FCF6}"/>
          </ac:spMkLst>
        </pc:spChg>
        <pc:spChg chg="mod">
          <ac:chgData name="Houssem Lassoued" userId="b9b8e0ad6305353d" providerId="LiveId" clId="{449023D0-CB95-4AFE-B9F5-0D55AB845CC9}" dt="2025-06-21T21:16:16.625" v="5451" actId="113"/>
          <ac:spMkLst>
            <pc:docMk/>
            <pc:sldMk cId="62599615" sldId="307"/>
            <ac:spMk id="18" creationId="{716B937A-D41F-3690-0317-FB9E808F4C06}"/>
          </ac:spMkLst>
        </pc:spChg>
        <pc:spChg chg="mod">
          <ac:chgData name="Houssem Lassoued" userId="b9b8e0ad6305353d" providerId="LiveId" clId="{449023D0-CB95-4AFE-B9F5-0D55AB845CC9}" dt="2025-06-21T21:15:46.322" v="5447" actId="113"/>
          <ac:spMkLst>
            <pc:docMk/>
            <pc:sldMk cId="62599615" sldId="307"/>
            <ac:spMk id="19" creationId="{85419553-B0AF-FB7D-5FAF-30ED9B46844D}"/>
          </ac:spMkLst>
        </pc:spChg>
        <pc:spChg chg="del">
          <ac:chgData name="Houssem Lassoued" userId="b9b8e0ad6305353d" providerId="LiveId" clId="{449023D0-CB95-4AFE-B9F5-0D55AB845CC9}" dt="2025-06-21T22:15:25.710" v="5888" actId="478"/>
          <ac:spMkLst>
            <pc:docMk/>
            <pc:sldMk cId="62599615" sldId="307"/>
            <ac:spMk id="21" creationId="{6C467E04-AE49-1D88-094B-A07D68EC3AF0}"/>
          </ac:spMkLst>
        </pc:spChg>
        <pc:spChg chg="add mod">
          <ac:chgData name="Houssem Lassoued" userId="b9b8e0ad6305353d" providerId="LiveId" clId="{449023D0-CB95-4AFE-B9F5-0D55AB845CC9}" dt="2025-06-21T22:15:26.667" v="5889"/>
          <ac:spMkLst>
            <pc:docMk/>
            <pc:sldMk cId="62599615" sldId="307"/>
            <ac:spMk id="23" creationId="{72772728-4BCB-4AE4-A1D6-520BFD3CB03B}"/>
          </ac:spMkLst>
        </pc:spChg>
        <pc:picChg chg="mod">
          <ac:chgData name="Houssem Lassoued" userId="b9b8e0ad6305353d" providerId="LiveId" clId="{449023D0-CB95-4AFE-B9F5-0D55AB845CC9}" dt="2025-06-21T21:17:34.408" v="5453" actId="1076"/>
          <ac:picMkLst>
            <pc:docMk/>
            <pc:sldMk cId="62599615" sldId="307"/>
            <ac:picMk id="4" creationId="{CE2D3331-3AB9-A77C-FFBF-F482ABEFCAA2}"/>
          </ac:picMkLst>
        </pc:picChg>
        <pc:picChg chg="mod">
          <ac:chgData name="Houssem Lassoued" userId="b9b8e0ad6305353d" providerId="LiveId" clId="{449023D0-CB95-4AFE-B9F5-0D55AB845CC9}" dt="2025-06-21T21:15:54.940" v="5448" actId="1440"/>
          <ac:picMkLst>
            <pc:docMk/>
            <pc:sldMk cId="62599615" sldId="307"/>
            <ac:picMk id="24" creationId="{097971C3-DCA0-15C9-4B8C-901A3F88CE13}"/>
          </ac:picMkLst>
        </pc:picChg>
        <pc:picChg chg="mod">
          <ac:chgData name="Houssem Lassoued" userId="b9b8e0ad6305353d" providerId="LiveId" clId="{449023D0-CB95-4AFE-B9F5-0D55AB845CC9}" dt="2025-06-07T20:39:07.229" v="12"/>
          <ac:picMkLst>
            <pc:docMk/>
            <pc:sldMk cId="62599615" sldId="307"/>
            <ac:picMk id="25" creationId="{9C712C0D-1914-AF57-301A-94693B7F8FF8}"/>
          </ac:picMkLst>
        </pc:picChg>
        <pc:picChg chg="mod">
          <ac:chgData name="Houssem Lassoued" userId="b9b8e0ad6305353d" providerId="LiveId" clId="{449023D0-CB95-4AFE-B9F5-0D55AB845CC9}" dt="2025-06-07T20:39:13.223" v="13"/>
          <ac:picMkLst>
            <pc:docMk/>
            <pc:sldMk cId="62599615" sldId="307"/>
            <ac:picMk id="26" creationId="{309809EE-07AE-8B10-BB5A-EF99F9C8E124}"/>
          </ac:picMkLst>
        </pc:picChg>
      </pc:sldChg>
      <pc:sldChg chg="addSp delSp modSp mod">
        <pc:chgData name="Houssem Lassoued" userId="b9b8e0ad6305353d" providerId="LiveId" clId="{449023D0-CB95-4AFE-B9F5-0D55AB845CC9}" dt="2025-06-21T22:30:46.203" v="5971" actId="2711"/>
        <pc:sldMkLst>
          <pc:docMk/>
          <pc:sldMk cId="517373927" sldId="309"/>
        </pc:sldMkLst>
        <pc:spChg chg="mod">
          <ac:chgData name="Houssem Lassoued" userId="b9b8e0ad6305353d" providerId="LiveId" clId="{449023D0-CB95-4AFE-B9F5-0D55AB845CC9}" dt="2025-06-21T19:20:04.592" v="4783" actId="113"/>
          <ac:spMkLst>
            <pc:docMk/>
            <pc:sldMk cId="517373927" sldId="309"/>
            <ac:spMk id="5" creationId="{0BCDA3E0-7189-2B1F-86C8-4BB9D1A89575}"/>
          </ac:spMkLst>
        </pc:spChg>
        <pc:spChg chg="mod">
          <ac:chgData name="Houssem Lassoued" userId="b9b8e0ad6305353d" providerId="LiveId" clId="{449023D0-CB95-4AFE-B9F5-0D55AB845CC9}" dt="2025-06-21T19:19:52.802" v="4782" actId="20577"/>
          <ac:spMkLst>
            <pc:docMk/>
            <pc:sldMk cId="517373927" sldId="309"/>
            <ac:spMk id="8" creationId="{435DF084-C560-3A5B-DD89-547010903724}"/>
          </ac:spMkLst>
        </pc:spChg>
        <pc:spChg chg="mod">
          <ac:chgData name="Houssem Lassoued" userId="b9b8e0ad6305353d" providerId="LiveId" clId="{449023D0-CB95-4AFE-B9F5-0D55AB845CC9}" dt="2025-06-21T19:19:47.771" v="4778" actId="20577"/>
          <ac:spMkLst>
            <pc:docMk/>
            <pc:sldMk cId="517373927" sldId="309"/>
            <ac:spMk id="9" creationId="{D9403D09-9A5B-A7C8-3D71-C7814C5B6D98}"/>
          </ac:spMkLst>
        </pc:spChg>
        <pc:spChg chg="mod">
          <ac:chgData name="Houssem Lassoued" userId="b9b8e0ad6305353d" providerId="LiveId" clId="{449023D0-CB95-4AFE-B9F5-0D55AB845CC9}" dt="2025-06-21T22:30:46.203" v="5971" actId="2711"/>
          <ac:spMkLst>
            <pc:docMk/>
            <pc:sldMk cId="517373927" sldId="309"/>
            <ac:spMk id="12" creationId="{D58EF699-3DDB-A04D-9D3B-4DADAE6ACFAC}"/>
          </ac:spMkLst>
        </pc:spChg>
        <pc:spChg chg="add mod">
          <ac:chgData name="Houssem Lassoued" userId="b9b8e0ad6305353d" providerId="LiveId" clId="{449023D0-CB95-4AFE-B9F5-0D55AB845CC9}" dt="2025-06-21T20:38:53.413" v="5223" actId="207"/>
          <ac:spMkLst>
            <pc:docMk/>
            <pc:sldMk cId="517373927" sldId="309"/>
            <ac:spMk id="14" creationId="{1DEE3AA0-1B99-478F-95F8-4E6E4C34C809}"/>
          </ac:spMkLst>
        </pc:spChg>
        <pc:spChg chg="del">
          <ac:chgData name="Houssem Lassoued" userId="b9b8e0ad6305353d" providerId="LiveId" clId="{449023D0-CB95-4AFE-B9F5-0D55AB845CC9}" dt="2025-06-21T19:19:30.176" v="4774" actId="478"/>
          <ac:spMkLst>
            <pc:docMk/>
            <pc:sldMk cId="517373927" sldId="309"/>
            <ac:spMk id="21" creationId="{A370E5DE-7D8A-A7E3-6D68-8BCB08A09BE5}"/>
          </ac:spMkLst>
        </pc:spChg>
        <pc:picChg chg="mod">
          <ac:chgData name="Houssem Lassoued" userId="b9b8e0ad6305353d" providerId="LiveId" clId="{449023D0-CB95-4AFE-B9F5-0D55AB845CC9}" dt="2025-06-07T20:41:28.848" v="23"/>
          <ac:picMkLst>
            <pc:docMk/>
            <pc:sldMk cId="517373927" sldId="309"/>
            <ac:picMk id="2" creationId="{20D23F17-9869-3BC6-C3A5-041C380CCAFE}"/>
          </ac:picMkLst>
        </pc:picChg>
        <pc:picChg chg="mod">
          <ac:chgData name="Houssem Lassoued" userId="b9b8e0ad6305353d" providerId="LiveId" clId="{449023D0-CB95-4AFE-B9F5-0D55AB845CC9}" dt="2025-06-07T20:41:22.398" v="22"/>
          <ac:picMkLst>
            <pc:docMk/>
            <pc:sldMk cId="517373927" sldId="309"/>
            <ac:picMk id="3" creationId="{9CC89F9F-626A-69C0-6A23-9201CA8D8745}"/>
          </ac:picMkLst>
        </pc:picChg>
        <pc:picChg chg="mod">
          <ac:chgData name="Houssem Lassoued" userId="b9b8e0ad6305353d" providerId="LiveId" clId="{449023D0-CB95-4AFE-B9F5-0D55AB845CC9}" dt="2025-06-07T20:41:40.825" v="24"/>
          <ac:picMkLst>
            <pc:docMk/>
            <pc:sldMk cId="517373927" sldId="309"/>
            <ac:picMk id="4" creationId="{AA5537DF-C3C5-E2AF-70B2-40EFCC1A7928}"/>
          </ac:picMkLst>
        </pc:picChg>
      </pc:sldChg>
      <pc:sldChg chg="addSp delSp modSp mod modAnim">
        <pc:chgData name="Houssem Lassoued" userId="b9b8e0ad6305353d" providerId="LiveId" clId="{449023D0-CB95-4AFE-B9F5-0D55AB845CC9}" dt="2025-06-21T20:39:29.721" v="5226" actId="207"/>
        <pc:sldMkLst>
          <pc:docMk/>
          <pc:sldMk cId="621455812" sldId="310"/>
        </pc:sldMkLst>
        <pc:spChg chg="mod">
          <ac:chgData name="Houssem Lassoued" userId="b9b8e0ad6305353d" providerId="LiveId" clId="{449023D0-CB95-4AFE-B9F5-0D55AB845CC9}" dt="2025-06-21T19:40:00.300" v="4883" actId="113"/>
          <ac:spMkLst>
            <pc:docMk/>
            <pc:sldMk cId="621455812" sldId="310"/>
            <ac:spMk id="5" creationId="{B689B1C4-9640-805F-D97D-10695ACEC7CF}"/>
          </ac:spMkLst>
        </pc:spChg>
        <pc:spChg chg="mod">
          <ac:chgData name="Houssem Lassoued" userId="b9b8e0ad6305353d" providerId="LiveId" clId="{449023D0-CB95-4AFE-B9F5-0D55AB845CC9}" dt="2025-06-21T19:42:44.831" v="4902" actId="20577"/>
          <ac:spMkLst>
            <pc:docMk/>
            <pc:sldMk cId="621455812" sldId="310"/>
            <ac:spMk id="8" creationId="{49B90EEE-7E9B-CB04-C31C-9D6AE900BF6F}"/>
          </ac:spMkLst>
        </pc:spChg>
        <pc:spChg chg="mod">
          <ac:chgData name="Houssem Lassoued" userId="b9b8e0ad6305353d" providerId="LiveId" clId="{449023D0-CB95-4AFE-B9F5-0D55AB845CC9}" dt="2025-06-21T19:42:37.599" v="4898" actId="20577"/>
          <ac:spMkLst>
            <pc:docMk/>
            <pc:sldMk cId="621455812" sldId="310"/>
            <ac:spMk id="9" creationId="{D0BD6B47-8921-5856-4575-3D24394DBEDD}"/>
          </ac:spMkLst>
        </pc:spChg>
        <pc:spChg chg="add mod">
          <ac:chgData name="Houssem Lassoued" userId="b9b8e0ad6305353d" providerId="LiveId" clId="{449023D0-CB95-4AFE-B9F5-0D55AB845CC9}" dt="2025-06-21T19:40:41.820" v="4888" actId="1076"/>
          <ac:spMkLst>
            <pc:docMk/>
            <pc:sldMk cId="621455812" sldId="310"/>
            <ac:spMk id="18" creationId="{3BDCA6D7-D506-4D19-BC0E-5E2ED86848E5}"/>
          </ac:spMkLst>
        </pc:spChg>
        <pc:spChg chg="del">
          <ac:chgData name="Houssem Lassoued" userId="b9b8e0ad6305353d" providerId="LiveId" clId="{449023D0-CB95-4AFE-B9F5-0D55AB845CC9}" dt="2025-06-21T19:42:26.059" v="4895" actId="478"/>
          <ac:spMkLst>
            <pc:docMk/>
            <pc:sldMk cId="621455812" sldId="310"/>
            <ac:spMk id="21" creationId="{EC21F34E-59D4-B90B-64AD-82AA68EA45A5}"/>
          </ac:spMkLst>
        </pc:spChg>
        <pc:spChg chg="add mod">
          <ac:chgData name="Houssem Lassoued" userId="b9b8e0ad6305353d" providerId="LiveId" clId="{449023D0-CB95-4AFE-B9F5-0D55AB845CC9}" dt="2025-06-21T20:39:29.721" v="5226" actId="207"/>
          <ac:spMkLst>
            <pc:docMk/>
            <pc:sldMk cId="621455812" sldId="310"/>
            <ac:spMk id="42" creationId="{3C39AC62-7B37-44BB-B4D7-5D4784FF2B30}"/>
          </ac:spMkLst>
        </pc:spChg>
        <pc:graphicFrameChg chg="mod">
          <ac:chgData name="Houssem Lassoued" userId="b9b8e0ad6305353d" providerId="LiveId" clId="{449023D0-CB95-4AFE-B9F5-0D55AB845CC9}" dt="2025-06-21T19:40:33.280" v="4886" actId="1076"/>
          <ac:graphicFrameMkLst>
            <pc:docMk/>
            <pc:sldMk cId="621455812" sldId="310"/>
            <ac:graphicFrameMk id="3" creationId="{1AF53552-AC84-211C-4616-74345164CEBB}"/>
          </ac:graphicFrameMkLst>
        </pc:graphicFrameChg>
        <pc:picChg chg="mod">
          <ac:chgData name="Houssem Lassoued" userId="b9b8e0ad6305353d" providerId="LiveId" clId="{449023D0-CB95-4AFE-B9F5-0D55AB845CC9}" dt="2025-06-07T20:41:06.133" v="21"/>
          <ac:picMkLst>
            <pc:docMk/>
            <pc:sldMk cId="621455812" sldId="310"/>
            <ac:picMk id="4" creationId="{C2A3A3A6-C3D5-A44A-59CB-8C3B7C5D610D}"/>
          </ac:picMkLst>
        </pc:picChg>
        <pc:picChg chg="del mod">
          <ac:chgData name="Houssem Lassoued" userId="b9b8e0ad6305353d" providerId="LiveId" clId="{449023D0-CB95-4AFE-B9F5-0D55AB845CC9}" dt="2025-06-21T19:24:06.916" v="4787" actId="478"/>
          <ac:picMkLst>
            <pc:docMk/>
            <pc:sldMk cId="621455812" sldId="310"/>
            <ac:picMk id="10" creationId="{CA47D558-8D21-F77C-0A53-91A3C3952ED5}"/>
          </ac:picMkLst>
        </pc:picChg>
        <pc:picChg chg="add mod">
          <ac:chgData name="Houssem Lassoued" userId="b9b8e0ad6305353d" providerId="LiveId" clId="{449023D0-CB95-4AFE-B9F5-0D55AB845CC9}" dt="2025-06-21T19:30:00.542" v="4835" actId="1076"/>
          <ac:picMkLst>
            <pc:docMk/>
            <pc:sldMk cId="621455812" sldId="310"/>
            <ac:picMk id="12" creationId="{A6CDA2AC-988D-4E27-AA77-67946ACD23E3}"/>
          </ac:picMkLst>
        </pc:picChg>
        <pc:picChg chg="mod">
          <ac:chgData name="Houssem Lassoued" userId="b9b8e0ad6305353d" providerId="LiveId" clId="{449023D0-CB95-4AFE-B9F5-0D55AB845CC9}" dt="2025-06-21T19:41:27.403" v="4894" actId="1076"/>
          <ac:picMkLst>
            <pc:docMk/>
            <pc:sldMk cId="621455812" sldId="310"/>
            <ac:picMk id="13" creationId="{35DC518A-71A1-509F-9342-079F1ADE7C0F}"/>
          </ac:picMkLst>
        </pc:picChg>
        <pc:picChg chg="add del mod">
          <ac:chgData name="Houssem Lassoued" userId="b9b8e0ad6305353d" providerId="LiveId" clId="{449023D0-CB95-4AFE-B9F5-0D55AB845CC9}" dt="2025-06-21T19:28:13.118" v="4816" actId="478"/>
          <ac:picMkLst>
            <pc:docMk/>
            <pc:sldMk cId="621455812" sldId="310"/>
            <ac:picMk id="15" creationId="{03CFA491-A225-4FC0-977C-131EA680EF03}"/>
          </ac:picMkLst>
        </pc:picChg>
        <pc:picChg chg="add mod">
          <ac:chgData name="Houssem Lassoued" userId="b9b8e0ad6305353d" providerId="LiveId" clId="{449023D0-CB95-4AFE-B9F5-0D55AB845CC9}" dt="2025-06-21T19:40:37.350" v="4887" actId="1076"/>
          <ac:picMkLst>
            <pc:docMk/>
            <pc:sldMk cId="621455812" sldId="310"/>
            <ac:picMk id="17" creationId="{6C802D01-5849-4F22-9503-CFCB6CAD6159}"/>
          </ac:picMkLst>
        </pc:picChg>
        <pc:picChg chg="add mod">
          <ac:chgData name="Houssem Lassoued" userId="b9b8e0ad6305353d" providerId="LiveId" clId="{449023D0-CB95-4AFE-B9F5-0D55AB845CC9}" dt="2025-06-21T19:40:23.210" v="4885" actId="1076"/>
          <ac:picMkLst>
            <pc:docMk/>
            <pc:sldMk cId="621455812" sldId="310"/>
            <ac:picMk id="22" creationId="{65A081C0-58DF-4CA5-8B68-D8FE6DA2F372}"/>
          </ac:picMkLst>
        </pc:picChg>
        <pc:cxnChg chg="mod">
          <ac:chgData name="Houssem Lassoued" userId="b9b8e0ad6305353d" providerId="LiveId" clId="{449023D0-CB95-4AFE-B9F5-0D55AB845CC9}" dt="2025-06-21T20:17:32.222" v="5082" actId="1582"/>
          <ac:cxnSpMkLst>
            <pc:docMk/>
            <pc:sldMk cId="621455812" sldId="310"/>
            <ac:cxnSpMk id="6" creationId="{A4F50D94-5388-078E-61A6-240C5B32A137}"/>
          </ac:cxnSpMkLst>
        </pc:cxnChg>
        <pc:cxnChg chg="add mod">
          <ac:chgData name="Houssem Lassoued" userId="b9b8e0ad6305353d" providerId="LiveId" clId="{449023D0-CB95-4AFE-B9F5-0D55AB845CC9}" dt="2025-06-21T19:41:06.850" v="4891" actId="14100"/>
          <ac:cxnSpMkLst>
            <pc:docMk/>
            <pc:sldMk cId="621455812" sldId="310"/>
            <ac:cxnSpMk id="23" creationId="{60CE0DE1-C509-4CB4-A8D5-27176FBC1A23}"/>
          </ac:cxnSpMkLst>
        </pc:cxnChg>
        <pc:cxnChg chg="add mod">
          <ac:chgData name="Houssem Lassoued" userId="b9b8e0ad6305353d" providerId="LiveId" clId="{449023D0-CB95-4AFE-B9F5-0D55AB845CC9}" dt="2025-06-21T19:41:15.150" v="4892" actId="14100"/>
          <ac:cxnSpMkLst>
            <pc:docMk/>
            <pc:sldMk cId="621455812" sldId="310"/>
            <ac:cxnSpMk id="24" creationId="{FBE436E8-6F31-4664-BB46-90C7A3DD2496}"/>
          </ac:cxnSpMkLst>
        </pc:cxnChg>
        <pc:cxnChg chg="add mod">
          <ac:chgData name="Houssem Lassoued" userId="b9b8e0ad6305353d" providerId="LiveId" clId="{449023D0-CB95-4AFE-B9F5-0D55AB845CC9}" dt="2025-06-21T19:40:50.493" v="4889" actId="14100"/>
          <ac:cxnSpMkLst>
            <pc:docMk/>
            <pc:sldMk cId="621455812" sldId="310"/>
            <ac:cxnSpMk id="27" creationId="{2292F046-8862-4D87-BB9E-BD1CD85BC304}"/>
          </ac:cxnSpMkLst>
        </pc:cxnChg>
        <pc:cxnChg chg="add mod">
          <ac:chgData name="Houssem Lassoued" userId="b9b8e0ad6305353d" providerId="LiveId" clId="{449023D0-CB95-4AFE-B9F5-0D55AB845CC9}" dt="2025-06-21T19:40:56.740" v="4890" actId="14100"/>
          <ac:cxnSpMkLst>
            <pc:docMk/>
            <pc:sldMk cId="621455812" sldId="310"/>
            <ac:cxnSpMk id="28" creationId="{A081948B-4EB2-4E83-AD10-45A21A23F5BE}"/>
          </ac:cxnSpMkLst>
        </pc:cxnChg>
      </pc:sldChg>
      <pc:sldChg chg="addSp delSp modSp mod modAnim">
        <pc:chgData name="Houssem Lassoued" userId="b9b8e0ad6305353d" providerId="LiveId" clId="{449023D0-CB95-4AFE-B9F5-0D55AB845CC9}" dt="2025-06-21T20:42:35.159" v="5246" actId="1076"/>
        <pc:sldMkLst>
          <pc:docMk/>
          <pc:sldMk cId="2309696142" sldId="311"/>
        </pc:sldMkLst>
        <pc:spChg chg="mod">
          <ac:chgData name="Houssem Lassoued" userId="b9b8e0ad6305353d" providerId="LiveId" clId="{449023D0-CB95-4AFE-B9F5-0D55AB845CC9}" dt="2025-06-21T20:28:08.139" v="5180" actId="113"/>
          <ac:spMkLst>
            <pc:docMk/>
            <pc:sldMk cId="2309696142" sldId="311"/>
            <ac:spMk id="3" creationId="{BBDD9EA6-2DFC-B72D-EE41-45201BF7DB00}"/>
          </ac:spMkLst>
        </pc:spChg>
        <pc:spChg chg="mod">
          <ac:chgData name="Houssem Lassoued" userId="b9b8e0ad6305353d" providerId="LiveId" clId="{449023D0-CB95-4AFE-B9F5-0D55AB845CC9}" dt="2025-06-21T20:33:18.230" v="5206" actId="20577"/>
          <ac:spMkLst>
            <pc:docMk/>
            <pc:sldMk cId="2309696142" sldId="311"/>
            <ac:spMk id="8" creationId="{D1BB1FB8-B3C3-B5D6-687D-8B476469A701}"/>
          </ac:spMkLst>
        </pc:spChg>
        <pc:spChg chg="mod">
          <ac:chgData name="Houssem Lassoued" userId="b9b8e0ad6305353d" providerId="LiveId" clId="{449023D0-CB95-4AFE-B9F5-0D55AB845CC9}" dt="2025-06-21T20:33:22.597" v="5208" actId="20577"/>
          <ac:spMkLst>
            <pc:docMk/>
            <pc:sldMk cId="2309696142" sldId="311"/>
            <ac:spMk id="9" creationId="{F7C325E9-475A-74C2-6173-7E00D0A1512A}"/>
          </ac:spMkLst>
        </pc:spChg>
        <pc:spChg chg="del">
          <ac:chgData name="Houssem Lassoued" userId="b9b8e0ad6305353d" providerId="LiveId" clId="{449023D0-CB95-4AFE-B9F5-0D55AB845CC9}" dt="2025-06-21T20:28:25.818" v="5181" actId="478"/>
          <ac:spMkLst>
            <pc:docMk/>
            <pc:sldMk cId="2309696142" sldId="311"/>
            <ac:spMk id="21" creationId="{0736B649-7BDE-7381-336A-3CDB9A30E039}"/>
          </ac:spMkLst>
        </pc:spChg>
        <pc:spChg chg="add mod">
          <ac:chgData name="Houssem Lassoued" userId="b9b8e0ad6305353d" providerId="LiveId" clId="{449023D0-CB95-4AFE-B9F5-0D55AB845CC9}" dt="2025-06-21T20:27:32.620" v="5176" actId="1076"/>
          <ac:spMkLst>
            <pc:docMk/>
            <pc:sldMk cId="2309696142" sldId="311"/>
            <ac:spMk id="24" creationId="{2E709D24-A1A6-4042-99F7-15BB17B9A78F}"/>
          </ac:spMkLst>
        </pc:spChg>
        <pc:spChg chg="add mod">
          <ac:chgData name="Houssem Lassoued" userId="b9b8e0ad6305353d" providerId="LiveId" clId="{449023D0-CB95-4AFE-B9F5-0D55AB845CC9}" dt="2025-06-21T20:42:35.159" v="5246" actId="1076"/>
          <ac:spMkLst>
            <pc:docMk/>
            <pc:sldMk cId="2309696142" sldId="311"/>
            <ac:spMk id="25" creationId="{27A881DC-1836-42E3-9826-C85F6C7BD886}"/>
          </ac:spMkLst>
        </pc:spChg>
        <pc:spChg chg="add mod">
          <ac:chgData name="Houssem Lassoued" userId="b9b8e0ad6305353d" providerId="LiveId" clId="{449023D0-CB95-4AFE-B9F5-0D55AB845CC9}" dt="2025-06-21T20:42:28.920" v="5245" actId="1076"/>
          <ac:spMkLst>
            <pc:docMk/>
            <pc:sldMk cId="2309696142" sldId="311"/>
            <ac:spMk id="26" creationId="{192C38FB-CD89-43BE-BD51-01F16FB2A24A}"/>
          </ac:spMkLst>
        </pc:spChg>
        <pc:spChg chg="add mod">
          <ac:chgData name="Houssem Lassoued" userId="b9b8e0ad6305353d" providerId="LiveId" clId="{449023D0-CB95-4AFE-B9F5-0D55AB845CC9}" dt="2025-06-21T20:27:32.620" v="5176" actId="1076"/>
          <ac:spMkLst>
            <pc:docMk/>
            <pc:sldMk cId="2309696142" sldId="311"/>
            <ac:spMk id="81" creationId="{EAD6E1F3-8C5E-4670-9264-21F401F7994C}"/>
          </ac:spMkLst>
        </pc:spChg>
        <pc:spChg chg="add mod">
          <ac:chgData name="Houssem Lassoued" userId="b9b8e0ad6305353d" providerId="LiveId" clId="{449023D0-CB95-4AFE-B9F5-0D55AB845CC9}" dt="2025-06-21T20:25:32.159" v="5170" actId="1076"/>
          <ac:spMkLst>
            <pc:docMk/>
            <pc:sldMk cId="2309696142" sldId="311"/>
            <ac:spMk id="82" creationId="{AEEA6F2D-FAFD-4C1C-85B8-1AD56DF1C082}"/>
          </ac:spMkLst>
        </pc:spChg>
        <pc:spChg chg="add mod">
          <ac:chgData name="Houssem Lassoued" userId="b9b8e0ad6305353d" providerId="LiveId" clId="{449023D0-CB95-4AFE-B9F5-0D55AB845CC9}" dt="2025-06-21T20:39:56.450" v="5229" actId="207"/>
          <ac:spMkLst>
            <pc:docMk/>
            <pc:sldMk cId="2309696142" sldId="311"/>
            <ac:spMk id="86" creationId="{95EEC7CB-7A85-4DE3-A311-6718936F7EE8}"/>
          </ac:spMkLst>
        </pc:spChg>
        <pc:picChg chg="del mod">
          <ac:chgData name="Houssem Lassoued" userId="b9b8e0ad6305353d" providerId="LiveId" clId="{449023D0-CB95-4AFE-B9F5-0D55AB845CC9}" dt="2025-06-21T19:45:11.481" v="4903" actId="478"/>
          <ac:picMkLst>
            <pc:docMk/>
            <pc:sldMk cId="2309696142" sldId="311"/>
            <ac:picMk id="2" creationId="{D31DF290-E62A-42A2-703D-B97482764CEB}"/>
          </ac:picMkLst>
        </pc:picChg>
        <pc:picChg chg="del mod">
          <ac:chgData name="Houssem Lassoued" userId="b9b8e0ad6305353d" providerId="LiveId" clId="{449023D0-CB95-4AFE-B9F5-0D55AB845CC9}" dt="2025-06-21T19:45:43.079" v="4904" actId="478"/>
          <ac:picMkLst>
            <pc:docMk/>
            <pc:sldMk cId="2309696142" sldId="311"/>
            <ac:picMk id="4" creationId="{57D8519F-5CE4-E4F1-2679-22D0116F3782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6" creationId="{4BDF8384-0598-435A-AEA6-300E58CD6707}"/>
          </ac:picMkLst>
        </pc:picChg>
        <pc:picChg chg="add del mod">
          <ac:chgData name="Houssem Lassoued" userId="b9b8e0ad6305353d" providerId="LiveId" clId="{449023D0-CB95-4AFE-B9F5-0D55AB845CC9}" dt="2025-06-21T19:47:06.732" v="4911" actId="478"/>
          <ac:picMkLst>
            <pc:docMk/>
            <pc:sldMk cId="2309696142" sldId="311"/>
            <ac:picMk id="13" creationId="{B085F096-E8F8-428A-8C6C-D86E8657A841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15" creationId="{94055C3C-87C9-4643-8AEE-E10FE661035D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16" creationId="{3D9CA795-37DA-4B55-8CDC-23A707699ADB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17" creationId="{27185A42-0383-46D8-85DA-89F613026AF0}"/>
          </ac:picMkLst>
        </pc:picChg>
        <pc:picChg chg="add del">
          <ac:chgData name="Houssem Lassoued" userId="b9b8e0ad6305353d" providerId="LiveId" clId="{449023D0-CB95-4AFE-B9F5-0D55AB845CC9}" dt="2025-06-21T19:48:44.530" v="4921" actId="478"/>
          <ac:picMkLst>
            <pc:docMk/>
            <pc:sldMk cId="2309696142" sldId="311"/>
            <ac:picMk id="19" creationId="{E6530D38-31DF-4D63-910B-3EAEE03BB709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22" creationId="{72E5A47C-52F2-460E-8974-B71E95B7F16F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23" creationId="{A79EAADB-4A74-417C-A2DF-02B5D5057D77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28" creationId="{2871F500-0286-4EE5-A7BA-6A0C79CB478F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30" creationId="{CE05A645-FC5E-4EDC-B99B-BA1B118E4641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32" creationId="{088239D5-CF79-4797-AEE1-8F66A56DF260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36" creationId="{F726EA92-5FF7-41A8-AD03-BFB40DAE6222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38" creationId="{4DBDBFAC-88C4-43D2-8B5A-8E618899917F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43" creationId="{9DC4E74A-F840-4AA6-B225-6FC601BB1BBF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45" creationId="{A4EB0F7D-1547-45E7-AEA2-16582E5090EC}"/>
          </ac:picMkLst>
        </pc:picChg>
        <pc:picChg chg="add del mod">
          <ac:chgData name="Houssem Lassoued" userId="b9b8e0ad6305353d" providerId="LiveId" clId="{449023D0-CB95-4AFE-B9F5-0D55AB845CC9}" dt="2025-06-21T20:09:32.535" v="5039" actId="478"/>
          <ac:picMkLst>
            <pc:docMk/>
            <pc:sldMk cId="2309696142" sldId="311"/>
            <ac:picMk id="47" creationId="{549D491A-60A7-4702-8836-4AEC964F3E06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72" creationId="{C79C1392-A0AF-47DF-8E6B-070251E3DBE1}"/>
          </ac:picMkLst>
        </pc:picChg>
        <pc:picChg chg="add mod">
          <ac:chgData name="Houssem Lassoued" userId="b9b8e0ad6305353d" providerId="LiveId" clId="{449023D0-CB95-4AFE-B9F5-0D55AB845CC9}" dt="2025-06-21T20:27:32.620" v="5176" actId="1076"/>
          <ac:picMkLst>
            <pc:docMk/>
            <pc:sldMk cId="2309696142" sldId="311"/>
            <ac:picMk id="75" creationId="{E411FC26-99DE-449F-A0A0-94DBE9B404B7}"/>
          </ac:picMkLst>
        </pc:picChg>
        <pc:picChg chg="add mod">
          <ac:chgData name="Houssem Lassoued" userId="b9b8e0ad6305353d" providerId="LiveId" clId="{449023D0-CB95-4AFE-B9F5-0D55AB845CC9}" dt="2025-06-21T20:42:28.920" v="5245" actId="1076"/>
          <ac:picMkLst>
            <pc:docMk/>
            <pc:sldMk cId="2309696142" sldId="311"/>
            <ac:picMk id="76" creationId="{E26DAC18-4698-475D-B522-68E81C79A9E0}"/>
          </ac:picMkLst>
        </pc:picChg>
        <pc:cxnChg chg="del">
          <ac:chgData name="Houssem Lassoued" userId="b9b8e0ad6305353d" providerId="LiveId" clId="{449023D0-CB95-4AFE-B9F5-0D55AB845CC9}" dt="2025-06-21T19:47:03.358" v="4910" actId="478"/>
          <ac:cxnSpMkLst>
            <pc:docMk/>
            <pc:sldMk cId="2309696142" sldId="311"/>
            <ac:cxnSpMk id="10" creationId="{E8B9DF0D-2CBA-6990-93BC-2065BF4BCDC7}"/>
          </ac:cxnSpMkLst>
        </pc:cxnChg>
        <pc:cxnChg chg="add mod">
          <ac:chgData name="Houssem Lassoued" userId="b9b8e0ad6305353d" providerId="LiveId" clId="{449023D0-CB95-4AFE-B9F5-0D55AB845CC9}" dt="2025-06-21T20:27:32.620" v="5176" actId="1076"/>
          <ac:cxnSpMkLst>
            <pc:docMk/>
            <pc:sldMk cId="2309696142" sldId="311"/>
            <ac:cxnSpMk id="34" creationId="{1F8D1126-F15E-4B9F-9EA5-7E4AED1636F0}"/>
          </ac:cxnSpMkLst>
        </pc:cxnChg>
        <pc:cxnChg chg="add mod">
          <ac:chgData name="Houssem Lassoued" userId="b9b8e0ad6305353d" providerId="LiveId" clId="{449023D0-CB95-4AFE-B9F5-0D55AB845CC9}" dt="2025-06-21T20:27:32.620" v="5176" actId="1076"/>
          <ac:cxnSpMkLst>
            <pc:docMk/>
            <pc:sldMk cId="2309696142" sldId="311"/>
            <ac:cxnSpMk id="40" creationId="{6C1A5DBA-D6D3-493D-8E80-91FCA2E73450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49" creationId="{8F319F7E-BA12-428E-B08B-7480D2C48DD4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52" creationId="{07158DC2-0E69-49FB-A1C6-CFA8EC6557DA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67" creationId="{71C82FF1-959B-4A33-AAA3-65BB38EF99F0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70" creationId="{8FDD9E6E-FB63-41FD-ADA7-16E84BB3B3C3}"/>
          </ac:cxnSpMkLst>
        </pc:cxnChg>
        <pc:cxnChg chg="add mod">
          <ac:chgData name="Houssem Lassoued" userId="b9b8e0ad6305353d" providerId="LiveId" clId="{449023D0-CB95-4AFE-B9F5-0D55AB845CC9}" dt="2025-06-21T20:27:32.620" v="5176" actId="1076"/>
          <ac:cxnSpMkLst>
            <pc:docMk/>
            <pc:sldMk cId="2309696142" sldId="311"/>
            <ac:cxnSpMk id="73" creationId="{DE4D33BA-3463-403D-97E2-6CC12D25BA53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77" creationId="{5C8224C3-A596-46C5-AE26-02609D4539B4}"/>
          </ac:cxnSpMkLst>
        </pc:cxnChg>
        <pc:cxnChg chg="add mod">
          <ac:chgData name="Houssem Lassoued" userId="b9b8e0ad6305353d" providerId="LiveId" clId="{449023D0-CB95-4AFE-B9F5-0D55AB845CC9}" dt="2025-06-21T20:42:28.920" v="5245" actId="1076"/>
          <ac:cxnSpMkLst>
            <pc:docMk/>
            <pc:sldMk cId="2309696142" sldId="311"/>
            <ac:cxnSpMk id="78" creationId="{6A6AB0F1-F5DA-48F8-B250-DF9FF970C8B6}"/>
          </ac:cxnSpMkLst>
        </pc:cxnChg>
        <pc:cxnChg chg="add mod">
          <ac:chgData name="Houssem Lassoued" userId="b9b8e0ad6305353d" providerId="LiveId" clId="{449023D0-CB95-4AFE-B9F5-0D55AB845CC9}" dt="2025-06-21T20:27:54.716" v="5178" actId="14100"/>
          <ac:cxnSpMkLst>
            <pc:docMk/>
            <pc:sldMk cId="2309696142" sldId="311"/>
            <ac:cxnSpMk id="84" creationId="{E27FA942-95FD-43F7-98F3-3D9136B5308A}"/>
          </ac:cxnSpMkLst>
        </pc:cxnChg>
      </pc:sldChg>
      <pc:sldChg chg="addSp delSp modSp mod">
        <pc:chgData name="Houssem Lassoued" userId="b9b8e0ad6305353d" providerId="LiveId" clId="{449023D0-CB95-4AFE-B9F5-0D55AB845CC9}" dt="2025-06-21T20:41:47.844" v="5244" actId="20577"/>
        <pc:sldMkLst>
          <pc:docMk/>
          <pc:sldMk cId="3147601915" sldId="312"/>
        </pc:sldMkLst>
        <pc:spChg chg="mod">
          <ac:chgData name="Houssem Lassoued" userId="b9b8e0ad6305353d" providerId="LiveId" clId="{449023D0-CB95-4AFE-B9F5-0D55AB845CC9}" dt="2025-06-21T20:41:06.037" v="5238" actId="113"/>
          <ac:spMkLst>
            <pc:docMk/>
            <pc:sldMk cId="3147601915" sldId="312"/>
            <ac:spMk id="4" creationId="{3C5AEB76-4392-A031-B1DC-3E1EABA496F2}"/>
          </ac:spMkLst>
        </pc:spChg>
        <pc:spChg chg="mod">
          <ac:chgData name="Houssem Lassoued" userId="b9b8e0ad6305353d" providerId="LiveId" clId="{449023D0-CB95-4AFE-B9F5-0D55AB845CC9}" dt="2025-06-21T20:40:56.127" v="5237" actId="20577"/>
          <ac:spMkLst>
            <pc:docMk/>
            <pc:sldMk cId="3147601915" sldId="312"/>
            <ac:spMk id="8" creationId="{81F0A87C-3429-4F1B-451C-D27B93A2C20C}"/>
          </ac:spMkLst>
        </pc:spChg>
        <pc:spChg chg="mod">
          <ac:chgData name="Houssem Lassoued" userId="b9b8e0ad6305353d" providerId="LiveId" clId="{449023D0-CB95-4AFE-B9F5-0D55AB845CC9}" dt="2025-06-21T20:40:50.989" v="5233" actId="20577"/>
          <ac:spMkLst>
            <pc:docMk/>
            <pc:sldMk cId="3147601915" sldId="312"/>
            <ac:spMk id="9" creationId="{CEC397E3-1655-AB3A-B676-426429D6C60C}"/>
          </ac:spMkLst>
        </pc:spChg>
        <pc:spChg chg="add mod">
          <ac:chgData name="Houssem Lassoued" userId="b9b8e0ad6305353d" providerId="LiveId" clId="{449023D0-CB95-4AFE-B9F5-0D55AB845CC9}" dt="2025-06-21T20:40:38.702" v="5231"/>
          <ac:spMkLst>
            <pc:docMk/>
            <pc:sldMk cId="3147601915" sldId="312"/>
            <ac:spMk id="12" creationId="{A8A7201B-A8AB-4C52-8CB9-65289ABA440B}"/>
          </ac:spMkLst>
        </pc:spChg>
        <pc:spChg chg="del">
          <ac:chgData name="Houssem Lassoued" userId="b9b8e0ad6305353d" providerId="LiveId" clId="{449023D0-CB95-4AFE-B9F5-0D55AB845CC9}" dt="2025-06-21T20:40:37.706" v="5230" actId="478"/>
          <ac:spMkLst>
            <pc:docMk/>
            <pc:sldMk cId="3147601915" sldId="312"/>
            <ac:spMk id="21" creationId="{6D0B06AA-43D3-CFED-3640-A79024DDBC4C}"/>
          </ac:spMkLst>
        </pc:spChg>
        <pc:graphicFrameChg chg="modGraphic">
          <ac:chgData name="Houssem Lassoued" userId="b9b8e0ad6305353d" providerId="LiveId" clId="{449023D0-CB95-4AFE-B9F5-0D55AB845CC9}" dt="2025-06-21T20:41:47.844" v="5244" actId="20577"/>
          <ac:graphicFrameMkLst>
            <pc:docMk/>
            <pc:sldMk cId="3147601915" sldId="312"/>
            <ac:graphicFrameMk id="3" creationId="{E573E3A2-32E4-245E-266E-C4241225524E}"/>
          </ac:graphicFrameMkLst>
        </pc:graphicFrameChg>
      </pc:sldChg>
      <pc:sldChg chg="addSp delSp modSp mod">
        <pc:chgData name="Houssem Lassoued" userId="b9b8e0ad6305353d" providerId="LiveId" clId="{449023D0-CB95-4AFE-B9F5-0D55AB845CC9}" dt="2025-06-22T00:25:42.232" v="6661" actId="207"/>
        <pc:sldMkLst>
          <pc:docMk/>
          <pc:sldMk cId="934912619" sldId="318"/>
        </pc:sldMkLst>
        <pc:spChg chg="mod">
          <ac:chgData name="Houssem Lassoued" userId="b9b8e0ad6305353d" providerId="LiveId" clId="{449023D0-CB95-4AFE-B9F5-0D55AB845CC9}" dt="2025-06-21T22:54:33.495" v="6122" actId="1076"/>
          <ac:spMkLst>
            <pc:docMk/>
            <pc:sldMk cId="934912619" sldId="318"/>
            <ac:spMk id="3" creationId="{F87DA354-C8B5-282B-3EBE-3AED8F9CC213}"/>
          </ac:spMkLst>
        </pc:spChg>
        <pc:spChg chg="mod">
          <ac:chgData name="Houssem Lassoued" userId="b9b8e0ad6305353d" providerId="LiveId" clId="{449023D0-CB95-4AFE-B9F5-0D55AB845CC9}" dt="2025-06-21T22:54:13.849" v="6119" actId="20577"/>
          <ac:spMkLst>
            <pc:docMk/>
            <pc:sldMk cId="934912619" sldId="318"/>
            <ac:spMk id="8" creationId="{7CDF5734-040F-4994-5045-0B3DB38020A7}"/>
          </ac:spMkLst>
        </pc:spChg>
        <pc:spChg chg="mod">
          <ac:chgData name="Houssem Lassoued" userId="b9b8e0ad6305353d" providerId="LiveId" clId="{449023D0-CB95-4AFE-B9F5-0D55AB845CC9}" dt="2025-06-21T22:54:09.401" v="6115" actId="20577"/>
          <ac:spMkLst>
            <pc:docMk/>
            <pc:sldMk cId="934912619" sldId="318"/>
            <ac:spMk id="9" creationId="{6E9FB628-3946-1D0A-C4E7-7D3348AC17A9}"/>
          </ac:spMkLst>
        </pc:spChg>
        <pc:spChg chg="add mod">
          <ac:chgData name="Houssem Lassoued" userId="b9b8e0ad6305353d" providerId="LiveId" clId="{449023D0-CB95-4AFE-B9F5-0D55AB845CC9}" dt="2025-06-22T00:25:42.232" v="6661" actId="207"/>
          <ac:spMkLst>
            <pc:docMk/>
            <pc:sldMk cId="934912619" sldId="318"/>
            <ac:spMk id="13" creationId="{E4AA8E2F-FC80-491C-846F-1AEE33C4CED5}"/>
          </ac:spMkLst>
        </pc:spChg>
        <pc:spChg chg="del">
          <ac:chgData name="Houssem Lassoued" userId="b9b8e0ad6305353d" providerId="LiveId" clId="{449023D0-CB95-4AFE-B9F5-0D55AB845CC9}" dt="2025-06-21T22:54:03.812" v="6112" actId="478"/>
          <ac:spMkLst>
            <pc:docMk/>
            <pc:sldMk cId="934912619" sldId="318"/>
            <ac:spMk id="21" creationId="{95BD5755-26EA-287D-9BC0-5B41212C5AA1}"/>
          </ac:spMkLst>
        </pc:spChg>
        <pc:picChg chg="mod">
          <ac:chgData name="Houssem Lassoued" userId="b9b8e0ad6305353d" providerId="LiveId" clId="{449023D0-CB95-4AFE-B9F5-0D55AB845CC9}" dt="2025-06-21T22:54:57.750" v="6123" actId="1076"/>
          <ac:picMkLst>
            <pc:docMk/>
            <pc:sldMk cId="934912619" sldId="318"/>
            <ac:picMk id="12" creationId="{A7203E76-A0D3-4695-726A-52928AE9491A}"/>
          </ac:picMkLst>
        </pc:picChg>
      </pc:sldChg>
      <pc:sldChg chg="addSp delSp modSp mod modAnim">
        <pc:chgData name="Houssem Lassoued" userId="b9b8e0ad6305353d" providerId="LiveId" clId="{449023D0-CB95-4AFE-B9F5-0D55AB845CC9}" dt="2025-06-21T20:53:51.660" v="5329"/>
        <pc:sldMkLst>
          <pc:docMk/>
          <pc:sldMk cId="3995088515" sldId="319"/>
        </pc:sldMkLst>
        <pc:spChg chg="mod">
          <ac:chgData name="Houssem Lassoued" userId="b9b8e0ad6305353d" providerId="LiveId" clId="{449023D0-CB95-4AFE-B9F5-0D55AB845CC9}" dt="2025-06-21T20:51:23.484" v="5327" actId="1076"/>
          <ac:spMkLst>
            <pc:docMk/>
            <pc:sldMk cId="3995088515" sldId="319"/>
            <ac:spMk id="5" creationId="{9689D2DB-5122-1C4B-5C81-599988409D13}"/>
          </ac:spMkLst>
        </pc:spChg>
        <pc:spChg chg="mod">
          <ac:chgData name="Houssem Lassoued" userId="b9b8e0ad6305353d" providerId="LiveId" clId="{449023D0-CB95-4AFE-B9F5-0D55AB845CC9}" dt="2025-06-21T20:45:05.668" v="5262" actId="20577"/>
          <ac:spMkLst>
            <pc:docMk/>
            <pc:sldMk cId="3995088515" sldId="319"/>
            <ac:spMk id="8" creationId="{D0DC5FFF-60D6-275D-078E-04C3BFF1D499}"/>
          </ac:spMkLst>
        </pc:spChg>
        <pc:spChg chg="mod">
          <ac:chgData name="Houssem Lassoued" userId="b9b8e0ad6305353d" providerId="LiveId" clId="{449023D0-CB95-4AFE-B9F5-0D55AB845CC9}" dt="2025-06-21T20:43:55.814" v="5253" actId="20577"/>
          <ac:spMkLst>
            <pc:docMk/>
            <pc:sldMk cId="3995088515" sldId="319"/>
            <ac:spMk id="9" creationId="{74505E03-8385-CD06-EBA2-0C89E4D2647D}"/>
          </ac:spMkLst>
        </pc:spChg>
        <pc:spChg chg="add mod">
          <ac:chgData name="Houssem Lassoued" userId="b9b8e0ad6305353d" providerId="LiveId" clId="{449023D0-CB95-4AFE-B9F5-0D55AB845CC9}" dt="2025-06-21T20:43:20.099" v="5248"/>
          <ac:spMkLst>
            <pc:docMk/>
            <pc:sldMk cId="3995088515" sldId="319"/>
            <ac:spMk id="10" creationId="{480AFB28-7901-482C-924B-D43288B11CBF}"/>
          </ac:spMkLst>
        </pc:spChg>
        <pc:spChg chg="add mod">
          <ac:chgData name="Houssem Lassoued" userId="b9b8e0ad6305353d" providerId="LiveId" clId="{449023D0-CB95-4AFE-B9F5-0D55AB845CC9}" dt="2025-06-21T20:50:54.441" v="5326" actId="208"/>
          <ac:spMkLst>
            <pc:docMk/>
            <pc:sldMk cId="3995088515" sldId="319"/>
            <ac:spMk id="15" creationId="{287F2FDB-A2C1-40AC-A3FC-7959C8994EC3}"/>
          </ac:spMkLst>
        </pc:spChg>
        <pc:spChg chg="del">
          <ac:chgData name="Houssem Lassoued" userId="b9b8e0ad6305353d" providerId="LiveId" clId="{449023D0-CB95-4AFE-B9F5-0D55AB845CC9}" dt="2025-06-21T20:43:18.707" v="5247" actId="478"/>
          <ac:spMkLst>
            <pc:docMk/>
            <pc:sldMk cId="3995088515" sldId="319"/>
            <ac:spMk id="21" creationId="{6F69BFE7-00FF-DD88-4598-0BFD879EB962}"/>
          </ac:spMkLst>
        </pc:spChg>
        <pc:picChg chg="mod">
          <ac:chgData name="Houssem Lassoued" userId="b9b8e0ad6305353d" providerId="LiveId" clId="{449023D0-CB95-4AFE-B9F5-0D55AB845CC9}" dt="2025-06-21T20:45:23.957" v="5263" actId="1076"/>
          <ac:picMkLst>
            <pc:docMk/>
            <pc:sldMk cId="3995088515" sldId="319"/>
            <ac:picMk id="3" creationId="{FD4611AC-A50E-006C-1CAC-D3BDF64767A4}"/>
          </ac:picMkLst>
        </pc:picChg>
        <pc:cxnChg chg="add mod">
          <ac:chgData name="Houssem Lassoued" userId="b9b8e0ad6305353d" providerId="LiveId" clId="{449023D0-CB95-4AFE-B9F5-0D55AB845CC9}" dt="2025-06-21T20:49:10.496" v="5321" actId="14100"/>
          <ac:cxnSpMkLst>
            <pc:docMk/>
            <pc:sldMk cId="3995088515" sldId="319"/>
            <ac:cxnSpMk id="4" creationId="{BC7F8877-B2AC-4B0C-8DEA-103113403FE9}"/>
          </ac:cxnSpMkLst>
        </pc:cxnChg>
        <pc:cxnChg chg="add mod">
          <ac:chgData name="Houssem Lassoued" userId="b9b8e0ad6305353d" providerId="LiveId" clId="{449023D0-CB95-4AFE-B9F5-0D55AB845CC9}" dt="2025-06-21T20:49:27.032" v="5322" actId="693"/>
          <ac:cxnSpMkLst>
            <pc:docMk/>
            <pc:sldMk cId="3995088515" sldId="319"/>
            <ac:cxnSpMk id="13" creationId="{CE57AB88-9CAE-40AF-837D-A98D634B9E4C}"/>
          </ac:cxnSpMkLst>
        </pc:cxnChg>
        <pc:cxnChg chg="add mod">
          <ac:chgData name="Houssem Lassoued" userId="b9b8e0ad6305353d" providerId="LiveId" clId="{449023D0-CB95-4AFE-B9F5-0D55AB845CC9}" dt="2025-06-21T20:49:37.461" v="5323" actId="693"/>
          <ac:cxnSpMkLst>
            <pc:docMk/>
            <pc:sldMk cId="3995088515" sldId="319"/>
            <ac:cxnSpMk id="17" creationId="{3E4B3627-58A2-455A-BF9C-23A071B32770}"/>
          </ac:cxnSpMkLst>
        </pc:cxnChg>
      </pc:sldChg>
      <pc:sldChg chg="addSp delSp modSp mod">
        <pc:chgData name="Houssem Lassoued" userId="b9b8e0ad6305353d" providerId="LiveId" clId="{449023D0-CB95-4AFE-B9F5-0D55AB845CC9}" dt="2025-06-21T20:30:24.357" v="5188" actId="2711"/>
        <pc:sldMkLst>
          <pc:docMk/>
          <pc:sldMk cId="885103478" sldId="322"/>
        </pc:sldMkLst>
        <pc:spChg chg="mod">
          <ac:chgData name="Houssem Lassoued" userId="b9b8e0ad6305353d" providerId="LiveId" clId="{449023D0-CB95-4AFE-B9F5-0D55AB845CC9}" dt="2025-06-21T20:30:24.357" v="5188" actId="2711"/>
          <ac:spMkLst>
            <pc:docMk/>
            <pc:sldMk cId="885103478" sldId="322"/>
            <ac:spMk id="4" creationId="{C19BCDA7-B956-00C7-08B6-F9F1CDEFFA94}"/>
          </ac:spMkLst>
        </pc:spChg>
        <pc:picChg chg="add del mod ord">
          <ac:chgData name="Houssem Lassoued" userId="b9b8e0ad6305353d" providerId="LiveId" clId="{449023D0-CB95-4AFE-B9F5-0D55AB845CC9}" dt="2025-06-14T03:27:20.570" v="608" actId="478"/>
          <ac:picMkLst>
            <pc:docMk/>
            <pc:sldMk cId="885103478" sldId="322"/>
            <ac:picMk id="3" creationId="{21141AE7-8E78-473C-A8CF-80835BCB6DD6}"/>
          </ac:picMkLst>
        </pc:picChg>
        <pc:picChg chg="add del mod">
          <ac:chgData name="Houssem Lassoued" userId="b9b8e0ad6305353d" providerId="LiveId" clId="{449023D0-CB95-4AFE-B9F5-0D55AB845CC9}" dt="2025-06-14T04:46:03.408" v="728" actId="478"/>
          <ac:picMkLst>
            <pc:docMk/>
            <pc:sldMk cId="885103478" sldId="322"/>
            <ac:picMk id="6" creationId="{EE30F829-0D07-4C97-85BF-985469DD19B7}"/>
          </ac:picMkLst>
        </pc:picChg>
        <pc:picChg chg="add del mod">
          <ac:chgData name="Houssem Lassoued" userId="b9b8e0ad6305353d" providerId="LiveId" clId="{449023D0-CB95-4AFE-B9F5-0D55AB845CC9}" dt="2025-06-14T04:50:49.528" v="742" actId="478"/>
          <ac:picMkLst>
            <pc:docMk/>
            <pc:sldMk cId="885103478" sldId="322"/>
            <ac:picMk id="9" creationId="{0D34062A-1481-429E-95A0-CAC325A854AD}"/>
          </ac:picMkLst>
        </pc:picChg>
        <pc:picChg chg="add mod">
          <ac:chgData name="Houssem Lassoued" userId="b9b8e0ad6305353d" providerId="LiveId" clId="{449023D0-CB95-4AFE-B9F5-0D55AB845CC9}" dt="2025-06-14T04:52:33.946" v="763" actId="1076"/>
          <ac:picMkLst>
            <pc:docMk/>
            <pc:sldMk cId="885103478" sldId="322"/>
            <ac:picMk id="11" creationId="{47C0BFF0-1D10-48C3-BB98-67C9D01868E4}"/>
          </ac:picMkLst>
        </pc:picChg>
      </pc:sldChg>
      <pc:sldChg chg="addSp delSp modSp mod">
        <pc:chgData name="Houssem Lassoued" userId="b9b8e0ad6305353d" providerId="LiveId" clId="{449023D0-CB95-4AFE-B9F5-0D55AB845CC9}" dt="2025-06-21T20:55:00.544" v="5330" actId="113"/>
        <pc:sldMkLst>
          <pc:docMk/>
          <pc:sldMk cId="851994170" sldId="324"/>
        </pc:sldMkLst>
        <pc:spChg chg="mod">
          <ac:chgData name="Houssem Lassoued" userId="b9b8e0ad6305353d" providerId="LiveId" clId="{449023D0-CB95-4AFE-B9F5-0D55AB845CC9}" dt="2025-06-21T20:55:00.544" v="5330" actId="113"/>
          <ac:spMkLst>
            <pc:docMk/>
            <pc:sldMk cId="851994170" sldId="324"/>
            <ac:spMk id="4" creationId="{AD2284BD-F97B-D3E9-6AE5-6E0E4007E0F6}"/>
          </ac:spMkLst>
        </pc:spChg>
        <pc:picChg chg="add del mod">
          <ac:chgData name="Houssem Lassoued" userId="b9b8e0ad6305353d" providerId="LiveId" clId="{449023D0-CB95-4AFE-B9F5-0D55AB845CC9}" dt="2025-06-14T04:00:07.378" v="629" actId="478"/>
          <ac:picMkLst>
            <pc:docMk/>
            <pc:sldMk cId="851994170" sldId="324"/>
            <ac:picMk id="3" creationId="{AE013121-19B2-4ECF-9C61-60CFB663B341}"/>
          </ac:picMkLst>
        </pc:picChg>
        <pc:picChg chg="add del mod">
          <ac:chgData name="Houssem Lassoued" userId="b9b8e0ad6305353d" providerId="LiveId" clId="{449023D0-CB95-4AFE-B9F5-0D55AB845CC9}" dt="2025-06-14T04:15:29.556" v="648" actId="478"/>
          <ac:picMkLst>
            <pc:docMk/>
            <pc:sldMk cId="851994170" sldId="324"/>
            <ac:picMk id="6" creationId="{8D8305AE-A839-481F-8E62-876698CDBF7C}"/>
          </ac:picMkLst>
        </pc:picChg>
        <pc:picChg chg="add del mod">
          <ac:chgData name="Houssem Lassoued" userId="b9b8e0ad6305353d" providerId="LiveId" clId="{449023D0-CB95-4AFE-B9F5-0D55AB845CC9}" dt="2025-06-14T04:51:49.126" v="754" actId="478"/>
          <ac:picMkLst>
            <pc:docMk/>
            <pc:sldMk cId="851994170" sldId="324"/>
            <ac:picMk id="8" creationId="{566250CD-8147-4599-A461-8103250C8F0A}"/>
          </ac:picMkLst>
        </pc:picChg>
        <pc:picChg chg="add del mod">
          <ac:chgData name="Houssem Lassoued" userId="b9b8e0ad6305353d" providerId="LiveId" clId="{449023D0-CB95-4AFE-B9F5-0D55AB845CC9}" dt="2025-06-14T04:52:02.652" v="759" actId="478"/>
          <ac:picMkLst>
            <pc:docMk/>
            <pc:sldMk cId="851994170" sldId="324"/>
            <ac:picMk id="10" creationId="{EB8A1595-CB24-42E5-84A0-A6CBDF53F8E9}"/>
          </ac:picMkLst>
        </pc:picChg>
        <pc:picChg chg="add mod">
          <ac:chgData name="Houssem Lassoued" userId="b9b8e0ad6305353d" providerId="LiveId" clId="{449023D0-CB95-4AFE-B9F5-0D55AB845CC9}" dt="2025-06-14T04:52:16.451" v="760"/>
          <ac:picMkLst>
            <pc:docMk/>
            <pc:sldMk cId="851994170" sldId="324"/>
            <ac:picMk id="11" creationId="{C1A67686-ECA3-468D-9055-F1FADBB4FE0F}"/>
          </ac:picMkLst>
        </pc:picChg>
      </pc:sldChg>
      <pc:sldChg chg="addSp delSp modSp mod">
        <pc:chgData name="Houssem Lassoued" userId="b9b8e0ad6305353d" providerId="LiveId" clId="{449023D0-CB95-4AFE-B9F5-0D55AB845CC9}" dt="2025-06-21T22:36:56.293" v="6000" actId="113"/>
        <pc:sldMkLst>
          <pc:docMk/>
          <pc:sldMk cId="3038345703" sldId="325"/>
        </pc:sldMkLst>
        <pc:spChg chg="mod">
          <ac:chgData name="Houssem Lassoued" userId="b9b8e0ad6305353d" providerId="LiveId" clId="{449023D0-CB95-4AFE-B9F5-0D55AB845CC9}" dt="2025-06-21T22:36:56.293" v="6000" actId="113"/>
          <ac:spMkLst>
            <pc:docMk/>
            <pc:sldMk cId="3038345703" sldId="325"/>
            <ac:spMk id="4" creationId="{4E4B7872-5E23-D7E2-2008-D95B9D67E48E}"/>
          </ac:spMkLst>
        </pc:spChg>
        <pc:picChg chg="add del mod">
          <ac:chgData name="Houssem Lassoued" userId="b9b8e0ad6305353d" providerId="LiveId" clId="{449023D0-CB95-4AFE-B9F5-0D55AB845CC9}" dt="2025-06-14T04:15:08.103" v="643" actId="478"/>
          <ac:picMkLst>
            <pc:docMk/>
            <pc:sldMk cId="3038345703" sldId="325"/>
            <ac:picMk id="3" creationId="{15C6819B-3B65-4E27-9F85-575C71849972}"/>
          </ac:picMkLst>
        </pc:picChg>
        <pc:picChg chg="add del mod">
          <ac:chgData name="Houssem Lassoued" userId="b9b8e0ad6305353d" providerId="LiveId" clId="{449023D0-CB95-4AFE-B9F5-0D55AB845CC9}" dt="2025-06-14T04:17:14.996" v="649" actId="478"/>
          <ac:picMkLst>
            <pc:docMk/>
            <pc:sldMk cId="3038345703" sldId="325"/>
            <ac:picMk id="6" creationId="{4C6DF1AE-5FEA-4022-B90D-50C5AB111930}"/>
          </ac:picMkLst>
        </pc:picChg>
        <pc:picChg chg="add del mod">
          <ac:chgData name="Houssem Lassoued" userId="b9b8e0ad6305353d" providerId="LiveId" clId="{449023D0-CB95-4AFE-B9F5-0D55AB845CC9}" dt="2025-06-14T04:53:03.206" v="765" actId="478"/>
          <ac:picMkLst>
            <pc:docMk/>
            <pc:sldMk cId="3038345703" sldId="325"/>
            <ac:picMk id="9" creationId="{AFE9F84A-9DF0-4A20-9F16-0ABE2E69309A}"/>
          </ac:picMkLst>
        </pc:picChg>
        <pc:picChg chg="add del">
          <ac:chgData name="Houssem Lassoued" userId="b9b8e0ad6305353d" providerId="LiveId" clId="{449023D0-CB95-4AFE-B9F5-0D55AB845CC9}" dt="2025-06-14T04:19:36.975" v="663" actId="22"/>
          <ac:picMkLst>
            <pc:docMk/>
            <pc:sldMk cId="3038345703" sldId="325"/>
            <ac:picMk id="11" creationId="{6E07866B-4DA9-4E7B-889D-E918E596EBD4}"/>
          </ac:picMkLst>
        </pc:picChg>
        <pc:picChg chg="add mod">
          <ac:chgData name="Houssem Lassoued" userId="b9b8e0ad6305353d" providerId="LiveId" clId="{449023D0-CB95-4AFE-B9F5-0D55AB845CC9}" dt="2025-06-14T04:53:04.586" v="766"/>
          <ac:picMkLst>
            <pc:docMk/>
            <pc:sldMk cId="3038345703" sldId="325"/>
            <ac:picMk id="12" creationId="{4DB90163-E8A1-4382-B615-9E86E0A1C943}"/>
          </ac:picMkLst>
        </pc:picChg>
      </pc:sldChg>
      <pc:sldChg chg="addSp modSp mod">
        <pc:chgData name="Houssem Lassoued" userId="b9b8e0ad6305353d" providerId="LiveId" clId="{449023D0-CB95-4AFE-B9F5-0D55AB845CC9}" dt="2025-06-22T00:05:17.019" v="6641" actId="14100"/>
        <pc:sldMkLst>
          <pc:docMk/>
          <pc:sldMk cId="2150123454" sldId="326"/>
        </pc:sldMkLst>
        <pc:spChg chg="mod">
          <ac:chgData name="Houssem Lassoued" userId="b9b8e0ad6305353d" providerId="LiveId" clId="{449023D0-CB95-4AFE-B9F5-0D55AB845CC9}" dt="2025-06-22T00:05:17.019" v="6641" actId="14100"/>
          <ac:spMkLst>
            <pc:docMk/>
            <pc:sldMk cId="2150123454" sldId="326"/>
            <ac:spMk id="4" creationId="{5DA3CB73-6F28-C66F-1C80-E9F3C70EE7D2}"/>
          </ac:spMkLst>
        </pc:spChg>
        <pc:picChg chg="add mod">
          <ac:chgData name="Houssem Lassoued" userId="b9b8e0ad6305353d" providerId="LiveId" clId="{449023D0-CB95-4AFE-B9F5-0D55AB845CC9}" dt="2025-06-14T04:31:17.803" v="707" actId="1076"/>
          <ac:picMkLst>
            <pc:docMk/>
            <pc:sldMk cId="2150123454" sldId="326"/>
            <ac:picMk id="3" creationId="{4A434118-2C72-4FD8-8A91-ABF62260792F}"/>
          </ac:picMkLst>
        </pc:picChg>
      </pc:sldChg>
      <pc:sldChg chg="addSp delSp modSp mod">
        <pc:chgData name="Houssem Lassoued" userId="b9b8e0ad6305353d" providerId="LiveId" clId="{449023D0-CB95-4AFE-B9F5-0D55AB845CC9}" dt="2025-06-21T20:29:40.719" v="5185" actId="207"/>
        <pc:sldMkLst>
          <pc:docMk/>
          <pc:sldMk cId="3096221055" sldId="328"/>
        </pc:sldMkLst>
        <pc:spChg chg="mod">
          <ac:chgData name="Houssem Lassoued" userId="b9b8e0ad6305353d" providerId="LiveId" clId="{449023D0-CB95-4AFE-B9F5-0D55AB845CC9}" dt="2025-06-21T08:31:09.917" v="3168" actId="2711"/>
          <ac:spMkLst>
            <pc:docMk/>
            <pc:sldMk cId="3096221055" sldId="328"/>
            <ac:spMk id="6" creationId="{9EA55ED0-7A80-1930-DC1B-3131EF90187E}"/>
          </ac:spMkLst>
        </pc:spChg>
        <pc:spChg chg="mod">
          <ac:chgData name="Houssem Lassoued" userId="b9b8e0ad6305353d" providerId="LiveId" clId="{449023D0-CB95-4AFE-B9F5-0D55AB845CC9}" dt="2025-06-21T08:32:45.199" v="3179" actId="20577"/>
          <ac:spMkLst>
            <pc:docMk/>
            <pc:sldMk cId="3096221055" sldId="328"/>
            <ac:spMk id="8" creationId="{45A57C24-2585-8AC4-B496-CC719A4753A5}"/>
          </ac:spMkLst>
        </pc:spChg>
        <pc:spChg chg="mod">
          <ac:chgData name="Houssem Lassoued" userId="b9b8e0ad6305353d" providerId="LiveId" clId="{449023D0-CB95-4AFE-B9F5-0D55AB845CC9}" dt="2025-06-21T08:31:57.958" v="3173" actId="113"/>
          <ac:spMkLst>
            <pc:docMk/>
            <pc:sldMk cId="3096221055" sldId="328"/>
            <ac:spMk id="16" creationId="{82FB6D7F-4013-6970-4696-0A56BA53FDEA}"/>
          </ac:spMkLst>
        </pc:spChg>
        <pc:spChg chg="mod">
          <ac:chgData name="Houssem Lassoued" userId="b9b8e0ad6305353d" providerId="LiveId" clId="{449023D0-CB95-4AFE-B9F5-0D55AB845CC9}" dt="2025-06-21T08:31:26.095" v="3170" actId="113"/>
          <ac:spMkLst>
            <pc:docMk/>
            <pc:sldMk cId="3096221055" sldId="328"/>
            <ac:spMk id="19" creationId="{A3762091-7465-63E8-7299-177F1EEEC8A6}"/>
          </ac:spMkLst>
        </pc:spChg>
        <pc:spChg chg="del">
          <ac:chgData name="Houssem Lassoued" userId="b9b8e0ad6305353d" providerId="LiveId" clId="{449023D0-CB95-4AFE-B9F5-0D55AB845CC9}" dt="2025-06-21T08:30:38.614" v="3163" actId="478"/>
          <ac:spMkLst>
            <pc:docMk/>
            <pc:sldMk cId="3096221055" sldId="328"/>
            <ac:spMk id="21" creationId="{3FE84FD5-39FF-B009-22D0-D089B348FC33}"/>
          </ac:spMkLst>
        </pc:spChg>
        <pc:spChg chg="add mod">
          <ac:chgData name="Houssem Lassoued" userId="b9b8e0ad6305353d" providerId="LiveId" clId="{449023D0-CB95-4AFE-B9F5-0D55AB845CC9}" dt="2025-06-21T20:29:40.719" v="5185" actId="207"/>
          <ac:spMkLst>
            <pc:docMk/>
            <pc:sldMk cId="3096221055" sldId="328"/>
            <ac:spMk id="22" creationId="{0D29F01A-B999-4EC3-845B-11B73A3A0589}"/>
          </ac:spMkLst>
        </pc:spChg>
        <pc:spChg chg="mod">
          <ac:chgData name="Houssem Lassoued" userId="b9b8e0ad6305353d" providerId="LiveId" clId="{449023D0-CB95-4AFE-B9F5-0D55AB845CC9}" dt="2025-06-21T08:33:10.404" v="3181" actId="1076"/>
          <ac:spMkLst>
            <pc:docMk/>
            <pc:sldMk cId="3096221055" sldId="328"/>
            <ac:spMk id="25" creationId="{CF4A1688-227E-2D23-C97C-FAA219B914E5}"/>
          </ac:spMkLst>
        </pc:spChg>
        <pc:picChg chg="mod">
          <ac:chgData name="Houssem Lassoued" userId="b9b8e0ad6305353d" providerId="LiveId" clId="{449023D0-CB95-4AFE-B9F5-0D55AB845CC9}" dt="2025-06-21T11:07:59.624" v="4197" actId="1440"/>
          <ac:picMkLst>
            <pc:docMk/>
            <pc:sldMk cId="3096221055" sldId="328"/>
            <ac:picMk id="3" creationId="{C2655802-2663-11D9-FC42-4470C56582C9}"/>
          </ac:picMkLst>
        </pc:picChg>
        <pc:picChg chg="mod">
          <ac:chgData name="Houssem Lassoued" userId="b9b8e0ad6305353d" providerId="LiveId" clId="{449023D0-CB95-4AFE-B9F5-0D55AB845CC9}" dt="2025-06-21T08:32:54.681" v="3180" actId="1440"/>
          <ac:picMkLst>
            <pc:docMk/>
            <pc:sldMk cId="3096221055" sldId="328"/>
            <ac:picMk id="4" creationId="{C88BAD69-F563-66D9-55F8-2E345C81D2BD}"/>
          </ac:picMkLst>
        </pc:picChg>
      </pc:sldChg>
      <pc:sldChg chg="addSp delSp modSp mod">
        <pc:chgData name="Houssem Lassoued" userId="b9b8e0ad6305353d" providerId="LiveId" clId="{449023D0-CB95-4AFE-B9F5-0D55AB845CC9}" dt="2025-06-21T08:12:04.042" v="2987" actId="113"/>
        <pc:sldMkLst>
          <pc:docMk/>
          <pc:sldMk cId="2877241643" sldId="329"/>
        </pc:sldMkLst>
        <pc:spChg chg="add del mod">
          <ac:chgData name="Houssem Lassoued" userId="b9b8e0ad6305353d" providerId="LiveId" clId="{449023D0-CB95-4AFE-B9F5-0D55AB845CC9}" dt="2025-06-07T20:51:55.754" v="74" actId="11529"/>
          <ac:spMkLst>
            <pc:docMk/>
            <pc:sldMk cId="2877241643" sldId="329"/>
            <ac:spMk id="2" creationId="{2D2D728C-C83B-48BC-AA00-AAC64449AA2B}"/>
          </ac:spMkLst>
        </pc:spChg>
        <pc:spChg chg="mod">
          <ac:chgData name="Houssem Lassoued" userId="b9b8e0ad6305353d" providerId="LiveId" clId="{449023D0-CB95-4AFE-B9F5-0D55AB845CC9}" dt="2025-06-21T08:12:04.042" v="2987" actId="113"/>
          <ac:spMkLst>
            <pc:docMk/>
            <pc:sldMk cId="2877241643" sldId="329"/>
            <ac:spMk id="4" creationId="{16CDB9B9-4B67-DFF2-0469-0E6C7AA150CE}"/>
          </ac:spMkLst>
        </pc:spChg>
        <pc:spChg chg="add del mod">
          <ac:chgData name="Houssem Lassoued" userId="b9b8e0ad6305353d" providerId="LiveId" clId="{449023D0-CB95-4AFE-B9F5-0D55AB845CC9}" dt="2025-06-07T20:51:51.955" v="66"/>
          <ac:spMkLst>
            <pc:docMk/>
            <pc:sldMk cId="2877241643" sldId="329"/>
            <ac:spMk id="5" creationId="{D08CCD70-7D58-4F88-82F2-72CF66CB84CC}"/>
          </ac:spMkLst>
        </pc:spChg>
        <pc:spChg chg="mod">
          <ac:chgData name="Houssem Lassoued" userId="b9b8e0ad6305353d" providerId="LiveId" clId="{449023D0-CB95-4AFE-B9F5-0D55AB845CC9}" dt="2025-06-14T03:07:32.606" v="518"/>
          <ac:spMkLst>
            <pc:docMk/>
            <pc:sldMk cId="2877241643" sldId="329"/>
            <ac:spMk id="7" creationId="{8EEE9B1A-3B75-43C5-3BBF-B91377BE9664}"/>
          </ac:spMkLst>
        </pc:spChg>
        <pc:picChg chg="add del mod">
          <ac:chgData name="Houssem Lassoued" userId="b9b8e0ad6305353d" providerId="LiveId" clId="{449023D0-CB95-4AFE-B9F5-0D55AB845CC9}" dt="2025-06-14T03:09:08.589" v="535" actId="478"/>
          <ac:picMkLst>
            <pc:docMk/>
            <pc:sldMk cId="2877241643" sldId="329"/>
            <ac:picMk id="3" creationId="{A275C5E2-AEA8-458E-94C5-CEC0E2C7EC2D}"/>
          </ac:picMkLst>
        </pc:picChg>
        <pc:picChg chg="add mod">
          <ac:chgData name="Houssem Lassoued" userId="b9b8e0ad6305353d" providerId="LiveId" clId="{449023D0-CB95-4AFE-B9F5-0D55AB845CC9}" dt="2025-06-14T04:27:42.774" v="693" actId="1440"/>
          <ac:picMkLst>
            <pc:docMk/>
            <pc:sldMk cId="2877241643" sldId="329"/>
            <ac:picMk id="6" creationId="{16E4FFE7-F12C-4514-9769-E65830EA191F}"/>
          </ac:picMkLst>
        </pc:picChg>
      </pc:sldChg>
      <pc:sldChg chg="addSp delSp modSp mod">
        <pc:chgData name="Houssem Lassoued" userId="b9b8e0ad6305353d" providerId="LiveId" clId="{449023D0-CB95-4AFE-B9F5-0D55AB845CC9}" dt="2025-06-21T20:35:49.912" v="5211" actId="207"/>
        <pc:sldMkLst>
          <pc:docMk/>
          <pc:sldMk cId="3604153785" sldId="330"/>
        </pc:sldMkLst>
        <pc:spChg chg="del mod">
          <ac:chgData name="Houssem Lassoued" userId="b9b8e0ad6305353d" providerId="LiveId" clId="{449023D0-CB95-4AFE-B9F5-0D55AB845CC9}" dt="2025-06-07T21:17:47.581" v="256" actId="478"/>
          <ac:spMkLst>
            <pc:docMk/>
            <pc:sldMk cId="3604153785" sldId="330"/>
            <ac:spMk id="3" creationId="{06EFE285-241B-396F-6D8C-6E10AEF454B1}"/>
          </ac:spMkLst>
        </pc:spChg>
        <pc:spChg chg="mod">
          <ac:chgData name="Houssem Lassoued" userId="b9b8e0ad6305353d" providerId="LiveId" clId="{449023D0-CB95-4AFE-B9F5-0D55AB845CC9}" dt="2025-06-21T19:16:46.013" v="4747" actId="20577"/>
          <ac:spMkLst>
            <pc:docMk/>
            <pc:sldMk cId="3604153785" sldId="330"/>
            <ac:spMk id="8" creationId="{CD3A8C50-B970-8AB4-4B96-E8FE005A0050}"/>
          </ac:spMkLst>
        </pc:spChg>
        <pc:spChg chg="mod">
          <ac:chgData name="Houssem Lassoued" userId="b9b8e0ad6305353d" providerId="LiveId" clId="{449023D0-CB95-4AFE-B9F5-0D55AB845CC9}" dt="2025-06-21T19:16:53.638" v="4749" actId="20577"/>
          <ac:spMkLst>
            <pc:docMk/>
            <pc:sldMk cId="3604153785" sldId="330"/>
            <ac:spMk id="9" creationId="{3D33968F-1FBB-F5F2-7BB2-022F70EA9869}"/>
          </ac:spMkLst>
        </pc:spChg>
        <pc:spChg chg="add mod">
          <ac:chgData name="Houssem Lassoued" userId="b9b8e0ad6305353d" providerId="LiveId" clId="{449023D0-CB95-4AFE-B9F5-0D55AB845CC9}" dt="2025-06-21T20:35:49.912" v="5211" actId="207"/>
          <ac:spMkLst>
            <pc:docMk/>
            <pc:sldMk cId="3604153785" sldId="330"/>
            <ac:spMk id="17" creationId="{AD28EB4C-42DF-4972-9453-FD90434C326E}"/>
          </ac:spMkLst>
        </pc:spChg>
        <pc:spChg chg="add mod">
          <ac:chgData name="Houssem Lassoued" userId="b9b8e0ad6305353d" providerId="LiveId" clId="{449023D0-CB95-4AFE-B9F5-0D55AB845CC9}" dt="2025-06-19T05:51:52.453" v="2729" actId="1076"/>
          <ac:spMkLst>
            <pc:docMk/>
            <pc:sldMk cId="3604153785" sldId="330"/>
            <ac:spMk id="19" creationId="{0EAE90FF-B64D-4EE7-8109-CBD7343A09F9}"/>
          </ac:spMkLst>
        </pc:spChg>
        <pc:spChg chg="del">
          <ac:chgData name="Houssem Lassoued" userId="b9b8e0ad6305353d" providerId="LiveId" clId="{449023D0-CB95-4AFE-B9F5-0D55AB845CC9}" dt="2025-06-21T19:15:59.823" v="4738" actId="478"/>
          <ac:spMkLst>
            <pc:docMk/>
            <pc:sldMk cId="3604153785" sldId="330"/>
            <ac:spMk id="21" creationId="{5359DD58-6455-50F3-B878-0FA4527D88AD}"/>
          </ac:spMkLst>
        </pc:spChg>
        <pc:spChg chg="mod">
          <ac:chgData name="Houssem Lassoued" userId="b9b8e0ad6305353d" providerId="LiveId" clId="{449023D0-CB95-4AFE-B9F5-0D55AB845CC9}" dt="2025-06-07T21:17:22.567" v="252" actId="1076"/>
          <ac:spMkLst>
            <pc:docMk/>
            <pc:sldMk cId="3604153785" sldId="330"/>
            <ac:spMk id="43" creationId="{AC9A3E05-7CC6-6E8D-387E-98C9E6D66701}"/>
          </ac:spMkLst>
        </pc:spChg>
        <pc:spChg chg="mod">
          <ac:chgData name="Houssem Lassoued" userId="b9b8e0ad6305353d" providerId="LiveId" clId="{449023D0-CB95-4AFE-B9F5-0D55AB845CC9}" dt="2025-06-07T21:17:29.486" v="253" actId="1076"/>
          <ac:spMkLst>
            <pc:docMk/>
            <pc:sldMk cId="3604153785" sldId="330"/>
            <ac:spMk id="56" creationId="{F460FF1A-ECAB-C0F0-14ED-29B5F3F88D00}"/>
          </ac:spMkLst>
        </pc:spChg>
        <pc:spChg chg="mod">
          <ac:chgData name="Houssem Lassoued" userId="b9b8e0ad6305353d" providerId="LiveId" clId="{449023D0-CB95-4AFE-B9F5-0D55AB845CC9}" dt="2025-06-19T05:51:31.590" v="2727" actId="1076"/>
          <ac:spMkLst>
            <pc:docMk/>
            <pc:sldMk cId="3604153785" sldId="330"/>
            <ac:spMk id="83" creationId="{BF6A321B-F1CF-7CA8-EBFC-B53649E14A67}"/>
          </ac:spMkLst>
        </pc:spChg>
        <pc:picChg chg="del mod">
          <ac:chgData name="Houssem Lassoued" userId="b9b8e0ad6305353d" providerId="LiveId" clId="{449023D0-CB95-4AFE-B9F5-0D55AB845CC9}" dt="2025-06-07T21:15:18.744" v="240" actId="478"/>
          <ac:picMkLst>
            <pc:docMk/>
            <pc:sldMk cId="3604153785" sldId="330"/>
            <ac:picMk id="2" creationId="{AB0306C8-C71F-AEA4-CA01-0E1328735701}"/>
          </ac:picMkLst>
        </pc:picChg>
        <pc:picChg chg="add mod">
          <ac:chgData name="Houssem Lassoued" userId="b9b8e0ad6305353d" providerId="LiveId" clId="{449023D0-CB95-4AFE-B9F5-0D55AB845CC9}" dt="2025-06-21T19:16:31.197" v="4743" actId="14100"/>
          <ac:picMkLst>
            <pc:docMk/>
            <pc:sldMk cId="3604153785" sldId="330"/>
            <ac:picMk id="5" creationId="{4E1F228D-0554-4690-A1B0-80982156A539}"/>
          </ac:picMkLst>
        </pc:picChg>
        <pc:picChg chg="mod">
          <ac:chgData name="Houssem Lassoued" userId="b9b8e0ad6305353d" providerId="LiveId" clId="{449023D0-CB95-4AFE-B9F5-0D55AB845CC9}" dt="2025-06-07T21:16:11.919" v="243" actId="1076"/>
          <ac:picMkLst>
            <pc:docMk/>
            <pc:sldMk cId="3604153785" sldId="330"/>
            <ac:picMk id="77" creationId="{25281E32-AF7D-DD51-51E6-92EB98D7DC49}"/>
          </ac:picMkLst>
        </pc:picChg>
      </pc:sldChg>
      <pc:sldChg chg="addSp delSp modSp mod">
        <pc:chgData name="Houssem Lassoued" userId="b9b8e0ad6305353d" providerId="LiveId" clId="{449023D0-CB95-4AFE-B9F5-0D55AB845CC9}" dt="2025-06-21T20:36:24.339" v="5214" actId="207"/>
        <pc:sldMkLst>
          <pc:docMk/>
          <pc:sldMk cId="1288123399" sldId="331"/>
        </pc:sldMkLst>
        <pc:spChg chg="mod">
          <ac:chgData name="Houssem Lassoued" userId="b9b8e0ad6305353d" providerId="LiveId" clId="{449023D0-CB95-4AFE-B9F5-0D55AB845CC9}" dt="2025-06-21T19:17:47.474" v="4757" actId="20577"/>
          <ac:spMkLst>
            <pc:docMk/>
            <pc:sldMk cId="1288123399" sldId="331"/>
            <ac:spMk id="8" creationId="{F71A0F62-BFE8-ACFE-7BFD-940947918676}"/>
          </ac:spMkLst>
        </pc:spChg>
        <pc:spChg chg="mod">
          <ac:chgData name="Houssem Lassoued" userId="b9b8e0ad6305353d" providerId="LiveId" clId="{449023D0-CB95-4AFE-B9F5-0D55AB845CC9}" dt="2025-06-21T19:17:42.737" v="4753" actId="20577"/>
          <ac:spMkLst>
            <pc:docMk/>
            <pc:sldMk cId="1288123399" sldId="331"/>
            <ac:spMk id="9" creationId="{D42546F9-27BB-FAF6-9429-BAD811E0FDBE}"/>
          </ac:spMkLst>
        </pc:spChg>
        <pc:spChg chg="del">
          <ac:chgData name="Houssem Lassoued" userId="b9b8e0ad6305353d" providerId="LiveId" clId="{449023D0-CB95-4AFE-B9F5-0D55AB845CC9}" dt="2025-06-21T19:17:22.640" v="4750" actId="478"/>
          <ac:spMkLst>
            <pc:docMk/>
            <pc:sldMk cId="1288123399" sldId="331"/>
            <ac:spMk id="21" creationId="{F9B7EA38-0A65-218B-3500-C07C82FF2326}"/>
          </ac:spMkLst>
        </pc:spChg>
        <pc:spChg chg="add mod">
          <ac:chgData name="Houssem Lassoued" userId="b9b8e0ad6305353d" providerId="LiveId" clId="{449023D0-CB95-4AFE-B9F5-0D55AB845CC9}" dt="2025-06-21T20:36:24.339" v="5214" actId="207"/>
          <ac:spMkLst>
            <pc:docMk/>
            <pc:sldMk cId="1288123399" sldId="331"/>
            <ac:spMk id="55" creationId="{6C77E631-5E58-4115-8734-F04071FC407D}"/>
          </ac:spMkLst>
        </pc:spChg>
        <pc:spChg chg="mod">
          <ac:chgData name="Houssem Lassoued" userId="b9b8e0ad6305353d" providerId="LiveId" clId="{449023D0-CB95-4AFE-B9F5-0D55AB845CC9}" dt="2025-06-21T19:20:39.213" v="4786" actId="113"/>
          <ac:spMkLst>
            <pc:docMk/>
            <pc:sldMk cId="1288123399" sldId="331"/>
            <ac:spMk id="76" creationId="{ED0E8161-B575-9533-594D-C3B8D66CFAFD}"/>
          </ac:spMkLst>
        </pc:spChg>
      </pc:sldChg>
      <pc:sldChg chg="addSp delSp modSp mod delAnim modAnim">
        <pc:chgData name="Houssem Lassoued" userId="b9b8e0ad6305353d" providerId="LiveId" clId="{449023D0-CB95-4AFE-B9F5-0D55AB845CC9}" dt="2025-06-21T22:17:39.562" v="5900" actId="20577"/>
        <pc:sldMkLst>
          <pc:docMk/>
          <pc:sldMk cId="214692429" sldId="332"/>
        </pc:sldMkLst>
        <pc:spChg chg="add del mod">
          <ac:chgData name="Houssem Lassoued" userId="b9b8e0ad6305353d" providerId="LiveId" clId="{449023D0-CB95-4AFE-B9F5-0D55AB845CC9}" dt="2025-06-14T00:57:35.123" v="283" actId="478"/>
          <ac:spMkLst>
            <pc:docMk/>
            <pc:sldMk cId="214692429" sldId="332"/>
            <ac:spMk id="2" creationId="{C8F6F8E3-981C-463C-A7BB-E30685F00DED}"/>
          </ac:spMkLst>
        </pc:spChg>
        <pc:spChg chg="add mod">
          <ac:chgData name="Houssem Lassoued" userId="b9b8e0ad6305353d" providerId="LiveId" clId="{449023D0-CB95-4AFE-B9F5-0D55AB845CC9}" dt="2025-06-21T21:56:15.430" v="5713" actId="693"/>
          <ac:spMkLst>
            <pc:docMk/>
            <pc:sldMk cId="214692429" sldId="332"/>
            <ac:spMk id="3" creationId="{B15DD192-561E-4A4A-A35E-4D62106D0020}"/>
          </ac:spMkLst>
        </pc:spChg>
        <pc:spChg chg="mod">
          <ac:chgData name="Houssem Lassoued" userId="b9b8e0ad6305353d" providerId="LiveId" clId="{449023D0-CB95-4AFE-B9F5-0D55AB845CC9}" dt="2025-06-21T21:53:52.571" v="5708" actId="113"/>
          <ac:spMkLst>
            <pc:docMk/>
            <pc:sldMk cId="214692429" sldId="332"/>
            <ac:spMk id="5" creationId="{86B14B87-B0E0-4135-247A-FD890A00BC26}"/>
          </ac:spMkLst>
        </pc:spChg>
        <pc:spChg chg="mod">
          <ac:chgData name="Houssem Lassoued" userId="b9b8e0ad6305353d" providerId="LiveId" clId="{449023D0-CB95-4AFE-B9F5-0D55AB845CC9}" dt="2025-06-21T21:18:58.855" v="5466" actId="20577"/>
          <ac:spMkLst>
            <pc:docMk/>
            <pc:sldMk cId="214692429" sldId="332"/>
            <ac:spMk id="8" creationId="{A1991855-C999-23FD-DD16-23BE88CC00A8}"/>
          </ac:spMkLst>
        </pc:spChg>
        <pc:spChg chg="mod">
          <ac:chgData name="Houssem Lassoued" userId="b9b8e0ad6305353d" providerId="LiveId" clId="{449023D0-CB95-4AFE-B9F5-0D55AB845CC9}" dt="2025-06-21T21:19:04.183" v="5468" actId="20577"/>
          <ac:spMkLst>
            <pc:docMk/>
            <pc:sldMk cId="214692429" sldId="332"/>
            <ac:spMk id="9" creationId="{78090151-7AD5-B0E2-9C3E-00FD8A0D5968}"/>
          </ac:spMkLst>
        </pc:spChg>
        <pc:spChg chg="del">
          <ac:chgData name="Houssem Lassoued" userId="b9b8e0ad6305353d" providerId="LiveId" clId="{449023D0-CB95-4AFE-B9F5-0D55AB845CC9}" dt="2025-06-14T00:52:45.308" v="279" actId="478"/>
          <ac:spMkLst>
            <pc:docMk/>
            <pc:sldMk cId="214692429" sldId="332"/>
            <ac:spMk id="10" creationId="{445FFEDD-CB38-9A56-B411-70DC4C27412A}"/>
          </ac:spMkLst>
        </pc:spChg>
        <pc:spChg chg="del mod">
          <ac:chgData name="Houssem Lassoued" userId="b9b8e0ad6305353d" providerId="LiveId" clId="{449023D0-CB95-4AFE-B9F5-0D55AB845CC9}" dt="2025-06-21T21:18:33.551" v="5460" actId="478"/>
          <ac:spMkLst>
            <pc:docMk/>
            <pc:sldMk cId="214692429" sldId="332"/>
            <ac:spMk id="12" creationId="{29D8767F-36DC-9661-BF99-507A92634015}"/>
          </ac:spMkLst>
        </pc:spChg>
        <pc:spChg chg="add del mod">
          <ac:chgData name="Houssem Lassoued" userId="b9b8e0ad6305353d" providerId="LiveId" clId="{449023D0-CB95-4AFE-B9F5-0D55AB845CC9}" dt="2025-06-21T21:18:20.429" v="5455" actId="478"/>
          <ac:spMkLst>
            <pc:docMk/>
            <pc:sldMk cId="214692429" sldId="332"/>
            <ac:spMk id="13" creationId="{0C5C40BC-2A2C-411F-A319-CDDA9FCAF0B2}"/>
          </ac:spMkLst>
        </pc:spChg>
        <pc:spChg chg="add del mod">
          <ac:chgData name="Houssem Lassoued" userId="b9b8e0ad6305353d" providerId="LiveId" clId="{449023D0-CB95-4AFE-B9F5-0D55AB845CC9}" dt="2025-06-21T21:18:27.357" v="5458" actId="478"/>
          <ac:spMkLst>
            <pc:docMk/>
            <pc:sldMk cId="214692429" sldId="332"/>
            <ac:spMk id="16" creationId="{C9FF0C79-961D-4B19-A3E0-2A0D1DE3849E}"/>
          </ac:spMkLst>
        </pc:spChg>
        <pc:spChg chg="add mod">
          <ac:chgData name="Houssem Lassoued" userId="b9b8e0ad6305353d" providerId="LiveId" clId="{449023D0-CB95-4AFE-B9F5-0D55AB845CC9}" dt="2025-06-21T21:19:18.837" v="5470"/>
          <ac:spMkLst>
            <pc:docMk/>
            <pc:sldMk cId="214692429" sldId="332"/>
            <ac:spMk id="17" creationId="{EF02A6D6-5572-416C-BB6B-F11BABBC2311}"/>
          </ac:spMkLst>
        </pc:spChg>
        <pc:spChg chg="del">
          <ac:chgData name="Houssem Lassoued" userId="b9b8e0ad6305353d" providerId="LiveId" clId="{449023D0-CB95-4AFE-B9F5-0D55AB845CC9}" dt="2025-06-21T21:19:17.707" v="5469" actId="478"/>
          <ac:spMkLst>
            <pc:docMk/>
            <pc:sldMk cId="214692429" sldId="332"/>
            <ac:spMk id="21" creationId="{162D0807-CA51-9755-09A3-3485B73AF1A6}"/>
          </ac:spMkLst>
        </pc:spChg>
        <pc:spChg chg="add mod">
          <ac:chgData name="Houssem Lassoued" userId="b9b8e0ad6305353d" providerId="LiveId" clId="{449023D0-CB95-4AFE-B9F5-0D55AB845CC9}" dt="2025-06-21T21:57:55.786" v="5749" actId="1076"/>
          <ac:spMkLst>
            <pc:docMk/>
            <pc:sldMk cId="214692429" sldId="332"/>
            <ac:spMk id="22" creationId="{32024219-EDC1-439E-875E-818470426F25}"/>
          </ac:spMkLst>
        </pc:spChg>
        <pc:graphicFrameChg chg="add mod modGraphic">
          <ac:chgData name="Houssem Lassoued" userId="b9b8e0ad6305353d" providerId="LiveId" clId="{449023D0-CB95-4AFE-B9F5-0D55AB845CC9}" dt="2025-06-21T22:17:39.562" v="5900" actId="20577"/>
          <ac:graphicFrameMkLst>
            <pc:docMk/>
            <pc:sldMk cId="214692429" sldId="332"/>
            <ac:graphicFrameMk id="2" creationId="{CDF66AAF-EF6C-4C6A-81DA-C0276F83E749}"/>
          </ac:graphicFrameMkLst>
        </pc:graphicFrameChg>
        <pc:picChg chg="add del mod">
          <ac:chgData name="Houssem Lassoued" userId="b9b8e0ad6305353d" providerId="LiveId" clId="{449023D0-CB95-4AFE-B9F5-0D55AB845CC9}" dt="2025-06-21T21:18:15.030" v="5454" actId="478"/>
          <ac:picMkLst>
            <pc:docMk/>
            <pc:sldMk cId="214692429" sldId="332"/>
            <ac:picMk id="4" creationId="{44FF191C-5BD5-4E59-9DC1-76485794FF98}"/>
          </ac:picMkLst>
        </pc:picChg>
        <pc:picChg chg="del mod modCrop">
          <ac:chgData name="Houssem Lassoued" userId="b9b8e0ad6305353d" providerId="LiveId" clId="{449023D0-CB95-4AFE-B9F5-0D55AB845CC9}" dt="2025-06-14T00:57:32.398" v="282" actId="478"/>
          <ac:picMkLst>
            <pc:docMk/>
            <pc:sldMk cId="214692429" sldId="332"/>
            <ac:picMk id="6" creationId="{47CAFA9B-6C7A-7BD2-5D0C-F0A3AED4A616}"/>
          </ac:picMkLst>
        </pc:picChg>
        <pc:cxnChg chg="add mod">
          <ac:chgData name="Houssem Lassoued" userId="b9b8e0ad6305353d" providerId="LiveId" clId="{449023D0-CB95-4AFE-B9F5-0D55AB845CC9}" dt="2025-06-21T21:57:05.886" v="5717" actId="208"/>
          <ac:cxnSpMkLst>
            <pc:docMk/>
            <pc:sldMk cId="214692429" sldId="332"/>
            <ac:cxnSpMk id="10" creationId="{B2DC4EF5-A768-479E-BB50-90009DAF70DA}"/>
          </ac:cxnSpMkLst>
        </pc:cxnChg>
        <pc:cxnChg chg="add del mod">
          <ac:chgData name="Houssem Lassoued" userId="b9b8e0ad6305353d" providerId="LiveId" clId="{449023D0-CB95-4AFE-B9F5-0D55AB845CC9}" dt="2025-06-21T21:18:22.887" v="5456" actId="478"/>
          <ac:cxnSpMkLst>
            <pc:docMk/>
            <pc:sldMk cId="214692429" sldId="332"/>
            <ac:cxnSpMk id="15" creationId="{160799B2-6DAE-45A2-898B-8C5D98524661}"/>
          </ac:cxnSpMkLst>
        </pc:cxnChg>
        <pc:cxnChg chg="add del mod">
          <ac:chgData name="Houssem Lassoued" userId="b9b8e0ad6305353d" providerId="LiveId" clId="{449023D0-CB95-4AFE-B9F5-0D55AB845CC9}" dt="2025-06-21T21:18:25.187" v="5457" actId="478"/>
          <ac:cxnSpMkLst>
            <pc:docMk/>
            <pc:sldMk cId="214692429" sldId="332"/>
            <ac:cxnSpMk id="18" creationId="{685FA5C0-DC0D-43C0-AA6D-8E6C8BF41EDF}"/>
          </ac:cxnSpMkLst>
        </pc:cxnChg>
      </pc:sldChg>
      <pc:sldChg chg="addSp delSp modSp add del mod">
        <pc:chgData name="Houssem Lassoued" userId="b9b8e0ad6305353d" providerId="LiveId" clId="{449023D0-CB95-4AFE-B9F5-0D55AB845CC9}" dt="2025-06-14T03:14:58.282" v="552" actId="2696"/>
        <pc:sldMkLst>
          <pc:docMk/>
          <pc:sldMk cId="113014418" sldId="334"/>
        </pc:sldMkLst>
        <pc:spChg chg="del mod">
          <ac:chgData name="Houssem Lassoued" userId="b9b8e0ad6305353d" providerId="LiveId" clId="{449023D0-CB95-4AFE-B9F5-0D55AB845CC9}" dt="2025-06-14T03:09:28.398" v="540" actId="478"/>
          <ac:spMkLst>
            <pc:docMk/>
            <pc:sldMk cId="113014418" sldId="334"/>
            <ac:spMk id="4" creationId="{16CDB9B9-4B67-DFF2-0469-0E6C7AA150CE}"/>
          </ac:spMkLst>
        </pc:spChg>
        <pc:spChg chg="add del mod">
          <ac:chgData name="Houssem Lassoued" userId="b9b8e0ad6305353d" providerId="LiveId" clId="{449023D0-CB95-4AFE-B9F5-0D55AB845CC9}" dt="2025-06-14T03:14:41.613" v="551" actId="478"/>
          <ac:spMkLst>
            <pc:docMk/>
            <pc:sldMk cId="113014418" sldId="334"/>
            <ac:spMk id="6" creationId="{833FBD5E-B218-402A-8E0F-C82A45F69128}"/>
          </ac:spMkLst>
        </pc:spChg>
        <pc:spChg chg="del">
          <ac:chgData name="Houssem Lassoued" userId="b9b8e0ad6305353d" providerId="LiveId" clId="{449023D0-CB95-4AFE-B9F5-0D55AB845CC9}" dt="2025-06-14T03:09:20.393" v="537" actId="478"/>
          <ac:spMkLst>
            <pc:docMk/>
            <pc:sldMk cId="113014418" sldId="334"/>
            <ac:spMk id="7" creationId="{8EEE9B1A-3B75-43C5-3BBF-B91377BE9664}"/>
          </ac:spMkLst>
        </pc:spChg>
        <pc:picChg chg="add mod modCrop">
          <ac:chgData name="Houssem Lassoued" userId="b9b8e0ad6305353d" providerId="LiveId" clId="{449023D0-CB95-4AFE-B9F5-0D55AB845CC9}" dt="2025-06-14T03:11:52.060" v="549" actId="14100"/>
          <ac:picMkLst>
            <pc:docMk/>
            <pc:sldMk cId="113014418" sldId="334"/>
            <ac:picMk id="3" creationId="{79091926-250B-46BD-BE42-E6C78192A8F3}"/>
          </ac:picMkLst>
        </pc:picChg>
      </pc:sldChg>
      <pc:sldChg chg="addSp delSp modSp new del mod">
        <pc:chgData name="Houssem Lassoued" userId="b9b8e0ad6305353d" providerId="LiveId" clId="{449023D0-CB95-4AFE-B9F5-0D55AB845CC9}" dt="2025-06-19T05:07:10.559" v="2542" actId="2696"/>
        <pc:sldMkLst>
          <pc:docMk/>
          <pc:sldMk cId="679818395" sldId="334"/>
        </pc:sldMkLst>
        <pc:spChg chg="del">
          <ac:chgData name="Houssem Lassoued" userId="b9b8e0ad6305353d" providerId="LiveId" clId="{449023D0-CB95-4AFE-B9F5-0D55AB845CC9}" dt="2025-06-17T21:41:36.303" v="952" actId="478"/>
          <ac:spMkLst>
            <pc:docMk/>
            <pc:sldMk cId="679818395" sldId="334"/>
            <ac:spMk id="2" creationId="{FB936B9C-B5FF-4862-A39F-C04A448ECB24}"/>
          </ac:spMkLst>
        </pc:spChg>
        <pc:spChg chg="del">
          <ac:chgData name="Houssem Lassoued" userId="b9b8e0ad6305353d" providerId="LiveId" clId="{449023D0-CB95-4AFE-B9F5-0D55AB845CC9}" dt="2025-06-17T21:42:01.339" v="953" actId="478"/>
          <ac:spMkLst>
            <pc:docMk/>
            <pc:sldMk cId="679818395" sldId="334"/>
            <ac:spMk id="3" creationId="{EA80737F-C8DC-4B25-A3E4-2160481C63C7}"/>
          </ac:spMkLst>
        </pc:spChg>
        <pc:spChg chg="del">
          <ac:chgData name="Houssem Lassoued" userId="b9b8e0ad6305353d" providerId="LiveId" clId="{449023D0-CB95-4AFE-B9F5-0D55AB845CC9}" dt="2025-06-17T21:42:18.133" v="956" actId="478"/>
          <ac:spMkLst>
            <pc:docMk/>
            <pc:sldMk cId="679818395" sldId="334"/>
            <ac:spMk id="4" creationId="{8707CFE5-204C-4198-B42A-40A6FDB0A587}"/>
          </ac:spMkLst>
        </pc:spChg>
        <pc:spChg chg="del">
          <ac:chgData name="Houssem Lassoued" userId="b9b8e0ad6305353d" providerId="LiveId" clId="{449023D0-CB95-4AFE-B9F5-0D55AB845CC9}" dt="2025-06-17T21:42:13.895" v="955" actId="478"/>
          <ac:spMkLst>
            <pc:docMk/>
            <pc:sldMk cId="679818395" sldId="334"/>
            <ac:spMk id="5" creationId="{A77DF1E4-9464-4011-A494-42CB59FAE682}"/>
          </ac:spMkLst>
        </pc:spChg>
        <pc:spChg chg="del">
          <ac:chgData name="Houssem Lassoued" userId="b9b8e0ad6305353d" providerId="LiveId" clId="{449023D0-CB95-4AFE-B9F5-0D55AB845CC9}" dt="2025-06-17T21:42:09.836" v="954" actId="478"/>
          <ac:spMkLst>
            <pc:docMk/>
            <pc:sldMk cId="679818395" sldId="334"/>
            <ac:spMk id="6" creationId="{57CB56FB-6B73-43E5-9356-C95EB42D562F}"/>
          </ac:spMkLst>
        </pc:spChg>
        <pc:spChg chg="add mod">
          <ac:chgData name="Houssem Lassoued" userId="b9b8e0ad6305353d" providerId="LiveId" clId="{449023D0-CB95-4AFE-B9F5-0D55AB845CC9}" dt="2025-06-17T22:47:10.245" v="1456" actId="1076"/>
          <ac:spMkLst>
            <pc:docMk/>
            <pc:sldMk cId="679818395" sldId="334"/>
            <ac:spMk id="18" creationId="{894D2F0A-F25E-4DBF-A49C-D512DB7CFF66}"/>
          </ac:spMkLst>
        </pc:spChg>
        <pc:spChg chg="add del mod">
          <ac:chgData name="Houssem Lassoued" userId="b9b8e0ad6305353d" providerId="LiveId" clId="{449023D0-CB95-4AFE-B9F5-0D55AB845CC9}" dt="2025-06-17T22:01:03.997" v="1023" actId="478"/>
          <ac:spMkLst>
            <pc:docMk/>
            <pc:sldMk cId="679818395" sldId="334"/>
            <ac:spMk id="19" creationId="{EE9A23B1-C001-42D6-96B1-68842926E153}"/>
          </ac:spMkLst>
        </pc:spChg>
        <pc:spChg chg="add mod">
          <ac:chgData name="Houssem Lassoued" userId="b9b8e0ad6305353d" providerId="LiveId" clId="{449023D0-CB95-4AFE-B9F5-0D55AB845CC9}" dt="2025-06-17T22:47:10.245" v="1456" actId="1076"/>
          <ac:spMkLst>
            <pc:docMk/>
            <pc:sldMk cId="679818395" sldId="334"/>
            <ac:spMk id="20" creationId="{8C3FE088-23CE-456C-B8BE-0090D509055E}"/>
          </ac:spMkLst>
        </pc:spChg>
        <pc:spChg chg="add mod">
          <ac:chgData name="Houssem Lassoued" userId="b9b8e0ad6305353d" providerId="LiveId" clId="{449023D0-CB95-4AFE-B9F5-0D55AB845CC9}" dt="2025-06-17T22:47:10.245" v="1456" actId="1076"/>
          <ac:spMkLst>
            <pc:docMk/>
            <pc:sldMk cId="679818395" sldId="334"/>
            <ac:spMk id="21" creationId="{DB2AEBD5-DD39-442D-8842-10493AFECE48}"/>
          </ac:spMkLst>
        </pc:spChg>
        <pc:spChg chg="add mod">
          <ac:chgData name="Houssem Lassoued" userId="b9b8e0ad6305353d" providerId="LiveId" clId="{449023D0-CB95-4AFE-B9F5-0D55AB845CC9}" dt="2025-06-17T23:27:50.988" v="1859" actId="1076"/>
          <ac:spMkLst>
            <pc:docMk/>
            <pc:sldMk cId="679818395" sldId="334"/>
            <ac:spMk id="22" creationId="{B162036A-9DD6-40C6-B514-5E04902DE4B7}"/>
          </ac:spMkLst>
        </pc:spChg>
        <pc:spChg chg="add mod">
          <ac:chgData name="Houssem Lassoued" userId="b9b8e0ad6305353d" providerId="LiveId" clId="{449023D0-CB95-4AFE-B9F5-0D55AB845CC9}" dt="2025-06-17T22:47:10.245" v="1456" actId="1076"/>
          <ac:spMkLst>
            <pc:docMk/>
            <pc:sldMk cId="679818395" sldId="334"/>
            <ac:spMk id="23" creationId="{DE26FC77-B2DE-4D68-9FDB-84F909D8BFEC}"/>
          </ac:spMkLst>
        </pc:spChg>
        <pc:spChg chg="add mod">
          <ac:chgData name="Houssem Lassoued" userId="b9b8e0ad6305353d" providerId="LiveId" clId="{449023D0-CB95-4AFE-B9F5-0D55AB845CC9}" dt="2025-06-17T23:05:19.309" v="1624" actId="1076"/>
          <ac:spMkLst>
            <pc:docMk/>
            <pc:sldMk cId="679818395" sldId="334"/>
            <ac:spMk id="24" creationId="{3157B914-3A4C-47E9-B085-33021C79A578}"/>
          </ac:spMkLst>
        </pc:spChg>
        <pc:spChg chg="add mod">
          <ac:chgData name="Houssem Lassoued" userId="b9b8e0ad6305353d" providerId="LiveId" clId="{449023D0-CB95-4AFE-B9F5-0D55AB845CC9}" dt="2025-06-17T23:05:32.818" v="1627" actId="1076"/>
          <ac:spMkLst>
            <pc:docMk/>
            <pc:sldMk cId="679818395" sldId="334"/>
            <ac:spMk id="25" creationId="{B15CFB30-D443-471E-8AD4-8A641F183DB9}"/>
          </ac:spMkLst>
        </pc:spChg>
        <pc:spChg chg="add mod">
          <ac:chgData name="Houssem Lassoued" userId="b9b8e0ad6305353d" providerId="LiveId" clId="{449023D0-CB95-4AFE-B9F5-0D55AB845CC9}" dt="2025-06-17T23:05:23.994" v="1625" actId="1076"/>
          <ac:spMkLst>
            <pc:docMk/>
            <pc:sldMk cId="679818395" sldId="334"/>
            <ac:spMk id="26" creationId="{0D1A80E2-5E94-4B87-B167-7891911C9290}"/>
          </ac:spMkLst>
        </pc:spChg>
        <pc:spChg chg="add mod">
          <ac:chgData name="Houssem Lassoued" userId="b9b8e0ad6305353d" providerId="LiveId" clId="{449023D0-CB95-4AFE-B9F5-0D55AB845CC9}" dt="2025-06-17T22:47:10.245" v="1456" actId="1076"/>
          <ac:spMkLst>
            <pc:docMk/>
            <pc:sldMk cId="679818395" sldId="334"/>
            <ac:spMk id="29" creationId="{B051C021-44DD-404A-BEC0-138E2DC3D87D}"/>
          </ac:spMkLst>
        </pc:spChg>
        <pc:spChg chg="add mod">
          <ac:chgData name="Houssem Lassoued" userId="b9b8e0ad6305353d" providerId="LiveId" clId="{449023D0-CB95-4AFE-B9F5-0D55AB845CC9}" dt="2025-06-17T23:05:37.107" v="1628" actId="1076"/>
          <ac:spMkLst>
            <pc:docMk/>
            <pc:sldMk cId="679818395" sldId="334"/>
            <ac:spMk id="30" creationId="{8C7D246A-2E1E-4BEE-8859-4CF49B2B3040}"/>
          </ac:spMkLst>
        </pc:spChg>
        <pc:spChg chg="add mod">
          <ac:chgData name="Houssem Lassoued" userId="b9b8e0ad6305353d" providerId="LiveId" clId="{449023D0-CB95-4AFE-B9F5-0D55AB845CC9}" dt="2025-06-17T23:05:07.505" v="1622" actId="1076"/>
          <ac:spMkLst>
            <pc:docMk/>
            <pc:sldMk cId="679818395" sldId="334"/>
            <ac:spMk id="33" creationId="{D1997844-3F2A-4FA6-963B-BD9611A5B2D5}"/>
          </ac:spMkLst>
        </pc:spChg>
        <pc:spChg chg="add mod">
          <ac:chgData name="Houssem Lassoued" userId="b9b8e0ad6305353d" providerId="LiveId" clId="{449023D0-CB95-4AFE-B9F5-0D55AB845CC9}" dt="2025-06-17T22:56:02.009" v="1506" actId="1076"/>
          <ac:spMkLst>
            <pc:docMk/>
            <pc:sldMk cId="679818395" sldId="334"/>
            <ac:spMk id="34" creationId="{BBD08BE1-3580-41AB-B07E-DF4BDDD3957E}"/>
          </ac:spMkLst>
        </pc:spChg>
        <pc:spChg chg="add mod">
          <ac:chgData name="Houssem Lassoued" userId="b9b8e0ad6305353d" providerId="LiveId" clId="{449023D0-CB95-4AFE-B9F5-0D55AB845CC9}" dt="2025-06-17T22:56:10.011" v="1507" actId="1076"/>
          <ac:spMkLst>
            <pc:docMk/>
            <pc:sldMk cId="679818395" sldId="334"/>
            <ac:spMk id="35" creationId="{2AC2D6C3-C516-409A-9C53-595B512F4549}"/>
          </ac:spMkLst>
        </pc:spChg>
        <pc:spChg chg="add mod">
          <ac:chgData name="Houssem Lassoued" userId="b9b8e0ad6305353d" providerId="LiveId" clId="{449023D0-CB95-4AFE-B9F5-0D55AB845CC9}" dt="2025-06-17T23:06:23.184" v="1630" actId="14100"/>
          <ac:spMkLst>
            <pc:docMk/>
            <pc:sldMk cId="679818395" sldId="334"/>
            <ac:spMk id="36" creationId="{FF7CC498-88A4-472E-8C50-5D230A03C65E}"/>
          </ac:spMkLst>
        </pc:spChg>
        <pc:spChg chg="add mod">
          <ac:chgData name="Houssem Lassoued" userId="b9b8e0ad6305353d" providerId="LiveId" clId="{449023D0-CB95-4AFE-B9F5-0D55AB845CC9}" dt="2025-06-17T22:56:10.011" v="1507" actId="1076"/>
          <ac:spMkLst>
            <pc:docMk/>
            <pc:sldMk cId="679818395" sldId="334"/>
            <ac:spMk id="37" creationId="{8B426562-4231-44A8-B2C4-39C6704B8896}"/>
          </ac:spMkLst>
        </pc:spChg>
        <pc:spChg chg="add del mod">
          <ac:chgData name="Houssem Lassoued" userId="b9b8e0ad6305353d" providerId="LiveId" clId="{449023D0-CB95-4AFE-B9F5-0D55AB845CC9}" dt="2025-06-17T22:38:58.977" v="1306" actId="478"/>
          <ac:spMkLst>
            <pc:docMk/>
            <pc:sldMk cId="679818395" sldId="334"/>
            <ac:spMk id="42" creationId="{7413909F-A602-4F2D-87C5-9EDF5E861A46}"/>
          </ac:spMkLst>
        </pc:spChg>
        <pc:spChg chg="add mod">
          <ac:chgData name="Houssem Lassoued" userId="b9b8e0ad6305353d" providerId="LiveId" clId="{449023D0-CB95-4AFE-B9F5-0D55AB845CC9}" dt="2025-06-17T23:09:02.550" v="1642" actId="207"/>
          <ac:spMkLst>
            <pc:docMk/>
            <pc:sldMk cId="679818395" sldId="334"/>
            <ac:spMk id="43" creationId="{1786E0B5-5DC7-4C92-AE33-C81FDB14093C}"/>
          </ac:spMkLst>
        </pc:spChg>
        <pc:spChg chg="add mod">
          <ac:chgData name="Houssem Lassoued" userId="b9b8e0ad6305353d" providerId="LiveId" clId="{449023D0-CB95-4AFE-B9F5-0D55AB845CC9}" dt="2025-06-17T23:09:07.647" v="1643" actId="207"/>
          <ac:spMkLst>
            <pc:docMk/>
            <pc:sldMk cId="679818395" sldId="334"/>
            <ac:spMk id="44" creationId="{82B5BF07-3266-4637-A5E3-D2DB0D29C8A8}"/>
          </ac:spMkLst>
        </pc:spChg>
        <pc:spChg chg="add mod">
          <ac:chgData name="Houssem Lassoued" userId="b9b8e0ad6305353d" providerId="LiveId" clId="{449023D0-CB95-4AFE-B9F5-0D55AB845CC9}" dt="2025-06-17T23:09:13.137" v="1644" actId="207"/>
          <ac:spMkLst>
            <pc:docMk/>
            <pc:sldMk cId="679818395" sldId="334"/>
            <ac:spMk id="45" creationId="{67275FAB-49E6-4CFE-BF0D-8AAEED6F1339}"/>
          </ac:spMkLst>
        </pc:spChg>
        <pc:spChg chg="add mod">
          <ac:chgData name="Houssem Lassoued" userId="b9b8e0ad6305353d" providerId="LiveId" clId="{449023D0-CB95-4AFE-B9F5-0D55AB845CC9}" dt="2025-06-17T22:56:10.011" v="1507" actId="1076"/>
          <ac:spMkLst>
            <pc:docMk/>
            <pc:sldMk cId="679818395" sldId="334"/>
            <ac:spMk id="50" creationId="{C78DB0C6-9626-4CDD-9957-1E6029FCCE5B}"/>
          </ac:spMkLst>
        </pc:spChg>
        <pc:spChg chg="add mod">
          <ac:chgData name="Houssem Lassoued" userId="b9b8e0ad6305353d" providerId="LiveId" clId="{449023D0-CB95-4AFE-B9F5-0D55AB845CC9}" dt="2025-06-17T23:09:38.138" v="1648" actId="1076"/>
          <ac:spMkLst>
            <pc:docMk/>
            <pc:sldMk cId="679818395" sldId="334"/>
            <ac:spMk id="53" creationId="{2D7BCD24-C2BE-4F11-AE1D-B496D40983CF}"/>
          </ac:spMkLst>
        </pc:spChg>
        <pc:spChg chg="add mod">
          <ac:chgData name="Houssem Lassoued" userId="b9b8e0ad6305353d" providerId="LiveId" clId="{449023D0-CB95-4AFE-B9F5-0D55AB845CC9}" dt="2025-06-17T23:09:18.362" v="1645" actId="207"/>
          <ac:spMkLst>
            <pc:docMk/>
            <pc:sldMk cId="679818395" sldId="334"/>
            <ac:spMk id="54" creationId="{9392AFF6-217B-4DC9-AB40-AAD61159FF9D}"/>
          </ac:spMkLst>
        </pc:spChg>
        <pc:spChg chg="add mod">
          <ac:chgData name="Houssem Lassoued" userId="b9b8e0ad6305353d" providerId="LiveId" clId="{449023D0-CB95-4AFE-B9F5-0D55AB845CC9}" dt="2025-06-17T23:09:23.339" v="1646" actId="207"/>
          <ac:spMkLst>
            <pc:docMk/>
            <pc:sldMk cId="679818395" sldId="334"/>
            <ac:spMk id="55" creationId="{9DBE0271-94CC-41AF-9955-C313BDDCA21C}"/>
          </ac:spMkLst>
        </pc:spChg>
        <pc:spChg chg="add mod">
          <ac:chgData name="Houssem Lassoued" userId="b9b8e0ad6305353d" providerId="LiveId" clId="{449023D0-CB95-4AFE-B9F5-0D55AB845CC9}" dt="2025-06-17T23:09:29.028" v="1647" actId="207"/>
          <ac:spMkLst>
            <pc:docMk/>
            <pc:sldMk cId="679818395" sldId="334"/>
            <ac:spMk id="56" creationId="{4E8021C7-2D0B-4598-AD3F-B3753AA4BA99}"/>
          </ac:spMkLst>
        </pc:spChg>
        <pc:spChg chg="add mod">
          <ac:chgData name="Houssem Lassoued" userId="b9b8e0ad6305353d" providerId="LiveId" clId="{449023D0-CB95-4AFE-B9F5-0D55AB845CC9}" dt="2025-06-17T23:14:17.690" v="1762" actId="14100"/>
          <ac:spMkLst>
            <pc:docMk/>
            <pc:sldMk cId="679818395" sldId="334"/>
            <ac:spMk id="57" creationId="{986EEBB9-20EB-4D77-87D6-5A9F60B5182E}"/>
          </ac:spMkLst>
        </pc:spChg>
        <pc:spChg chg="add mod">
          <ac:chgData name="Houssem Lassoued" userId="b9b8e0ad6305353d" providerId="LiveId" clId="{449023D0-CB95-4AFE-B9F5-0D55AB845CC9}" dt="2025-06-17T23:35:41.448" v="1954" actId="207"/>
          <ac:spMkLst>
            <pc:docMk/>
            <pc:sldMk cId="679818395" sldId="334"/>
            <ac:spMk id="58" creationId="{0ED6FDC5-5E7F-4E9C-BE11-8ED4CB91F8AA}"/>
          </ac:spMkLst>
        </pc:spChg>
        <pc:spChg chg="add mod">
          <ac:chgData name="Houssem Lassoued" userId="b9b8e0ad6305353d" providerId="LiveId" clId="{449023D0-CB95-4AFE-B9F5-0D55AB845CC9}" dt="2025-06-17T23:36:15.838" v="1956" actId="207"/>
          <ac:spMkLst>
            <pc:docMk/>
            <pc:sldMk cId="679818395" sldId="334"/>
            <ac:spMk id="59" creationId="{992D5C53-DA2E-4487-8329-EF7CEE811FD3}"/>
          </ac:spMkLst>
        </pc:spChg>
        <pc:spChg chg="add mod">
          <ac:chgData name="Houssem Lassoued" userId="b9b8e0ad6305353d" providerId="LiveId" clId="{449023D0-CB95-4AFE-B9F5-0D55AB845CC9}" dt="2025-06-17T23:57:51.169" v="2032" actId="20577"/>
          <ac:spMkLst>
            <pc:docMk/>
            <pc:sldMk cId="679818395" sldId="334"/>
            <ac:spMk id="60" creationId="{E51D80D2-56E3-452B-8C00-970B299EAA78}"/>
          </ac:spMkLst>
        </pc:spChg>
        <pc:spChg chg="add mod">
          <ac:chgData name="Houssem Lassoued" userId="b9b8e0ad6305353d" providerId="LiveId" clId="{449023D0-CB95-4AFE-B9F5-0D55AB845CC9}" dt="2025-06-17T23:24:45.738" v="1825" actId="1076"/>
          <ac:spMkLst>
            <pc:docMk/>
            <pc:sldMk cId="679818395" sldId="334"/>
            <ac:spMk id="61" creationId="{942CA4D5-3FFE-48BC-B892-6CD8F3C3A893}"/>
          </ac:spMkLst>
        </pc:spChg>
        <pc:spChg chg="add mod">
          <ac:chgData name="Houssem Lassoued" userId="b9b8e0ad6305353d" providerId="LiveId" clId="{449023D0-CB95-4AFE-B9F5-0D55AB845CC9}" dt="2025-06-17T23:16:44.901" v="1785" actId="1076"/>
          <ac:spMkLst>
            <pc:docMk/>
            <pc:sldMk cId="679818395" sldId="334"/>
            <ac:spMk id="62" creationId="{4E548DEA-4E43-448B-BACE-CF83886F11AB}"/>
          </ac:spMkLst>
        </pc:spChg>
        <pc:spChg chg="add mod">
          <ac:chgData name="Houssem Lassoued" userId="b9b8e0ad6305353d" providerId="LiveId" clId="{449023D0-CB95-4AFE-B9F5-0D55AB845CC9}" dt="2025-06-17T23:17:01.137" v="1788" actId="1076"/>
          <ac:spMkLst>
            <pc:docMk/>
            <pc:sldMk cId="679818395" sldId="334"/>
            <ac:spMk id="63" creationId="{4824257A-6FA2-421A-9C5E-A3BB5E0960CE}"/>
          </ac:spMkLst>
        </pc:spChg>
        <pc:spChg chg="add mod">
          <ac:chgData name="Houssem Lassoued" userId="b9b8e0ad6305353d" providerId="LiveId" clId="{449023D0-CB95-4AFE-B9F5-0D55AB845CC9}" dt="2025-06-17T23:24:32.958" v="1822" actId="1076"/>
          <ac:spMkLst>
            <pc:docMk/>
            <pc:sldMk cId="679818395" sldId="334"/>
            <ac:spMk id="68" creationId="{438D5C10-27A2-43B7-813C-10CB81E889B7}"/>
          </ac:spMkLst>
        </pc:spChg>
        <pc:spChg chg="add mod">
          <ac:chgData name="Houssem Lassoued" userId="b9b8e0ad6305353d" providerId="LiveId" clId="{449023D0-CB95-4AFE-B9F5-0D55AB845CC9}" dt="2025-06-17T23:24:46.608" v="1826" actId="1076"/>
          <ac:spMkLst>
            <pc:docMk/>
            <pc:sldMk cId="679818395" sldId="334"/>
            <ac:spMk id="69" creationId="{E7B499FC-8389-4B06-9869-377EFA2BBC95}"/>
          </ac:spMkLst>
        </pc:spChg>
        <pc:spChg chg="add mod">
          <ac:chgData name="Houssem Lassoued" userId="b9b8e0ad6305353d" providerId="LiveId" clId="{449023D0-CB95-4AFE-B9F5-0D55AB845CC9}" dt="2025-06-17T23:25:29.718" v="1852" actId="208"/>
          <ac:spMkLst>
            <pc:docMk/>
            <pc:sldMk cId="679818395" sldId="334"/>
            <ac:spMk id="70" creationId="{1AD1A8E4-9DAC-4907-90B5-1881E5FF504E}"/>
          </ac:spMkLst>
        </pc:spChg>
        <pc:spChg chg="add mod">
          <ac:chgData name="Houssem Lassoued" userId="b9b8e0ad6305353d" providerId="LiveId" clId="{449023D0-CB95-4AFE-B9F5-0D55AB845CC9}" dt="2025-06-17T23:25:58.268" v="1857" actId="208"/>
          <ac:spMkLst>
            <pc:docMk/>
            <pc:sldMk cId="679818395" sldId="334"/>
            <ac:spMk id="71" creationId="{221B259C-4201-4322-AFA5-D42D377768E0}"/>
          </ac:spMkLst>
        </pc:spChg>
        <pc:spChg chg="add mod">
          <ac:chgData name="Houssem Lassoued" userId="b9b8e0ad6305353d" providerId="LiveId" clId="{449023D0-CB95-4AFE-B9F5-0D55AB845CC9}" dt="2025-06-17T23:25:44.479" v="1855" actId="1076"/>
          <ac:spMkLst>
            <pc:docMk/>
            <pc:sldMk cId="679818395" sldId="334"/>
            <ac:spMk id="72" creationId="{32B79C7B-69D6-424C-AD19-4FDB03747020}"/>
          </ac:spMkLst>
        </pc:spChg>
        <pc:spChg chg="add mod">
          <ac:chgData name="Houssem Lassoued" userId="b9b8e0ad6305353d" providerId="LiveId" clId="{449023D0-CB95-4AFE-B9F5-0D55AB845CC9}" dt="2025-06-17T23:38:36.558" v="1960" actId="207"/>
          <ac:spMkLst>
            <pc:docMk/>
            <pc:sldMk cId="679818395" sldId="334"/>
            <ac:spMk id="73" creationId="{602E8E43-2B21-4C21-9211-35982D62AF17}"/>
          </ac:spMkLst>
        </pc:spChg>
        <pc:spChg chg="add mod">
          <ac:chgData name="Houssem Lassoued" userId="b9b8e0ad6305353d" providerId="LiveId" clId="{449023D0-CB95-4AFE-B9F5-0D55AB845CC9}" dt="2025-06-17T23:38:57.250" v="1962" actId="207"/>
          <ac:spMkLst>
            <pc:docMk/>
            <pc:sldMk cId="679818395" sldId="334"/>
            <ac:spMk id="74" creationId="{9C6F5846-20E5-445C-8DF6-7F2878D8CA7E}"/>
          </ac:spMkLst>
        </pc:spChg>
        <pc:spChg chg="add del mod">
          <ac:chgData name="Houssem Lassoued" userId="b9b8e0ad6305353d" providerId="LiveId" clId="{449023D0-CB95-4AFE-B9F5-0D55AB845CC9}" dt="2025-06-17T23:32:16.198" v="1912" actId="478"/>
          <ac:spMkLst>
            <pc:docMk/>
            <pc:sldMk cId="679818395" sldId="334"/>
            <ac:spMk id="75" creationId="{D17B106D-F57B-4B84-A13D-5E935DB500E3}"/>
          </ac:spMkLst>
        </pc:spChg>
        <pc:spChg chg="add mod">
          <ac:chgData name="Houssem Lassoued" userId="b9b8e0ad6305353d" providerId="LiveId" clId="{449023D0-CB95-4AFE-B9F5-0D55AB845CC9}" dt="2025-06-17T23:39:15.244" v="1964" actId="207"/>
          <ac:spMkLst>
            <pc:docMk/>
            <pc:sldMk cId="679818395" sldId="334"/>
            <ac:spMk id="76" creationId="{B38F24A7-FB73-40F4-8810-0BAEFCE42916}"/>
          </ac:spMkLst>
        </pc:spChg>
        <pc:spChg chg="add mod">
          <ac:chgData name="Houssem Lassoued" userId="b9b8e0ad6305353d" providerId="LiveId" clId="{449023D0-CB95-4AFE-B9F5-0D55AB845CC9}" dt="2025-06-17T23:41:47.538" v="2000" actId="1076"/>
          <ac:spMkLst>
            <pc:docMk/>
            <pc:sldMk cId="679818395" sldId="334"/>
            <ac:spMk id="77" creationId="{7FC7E31C-F1F3-43C4-99E3-D926A2586B93}"/>
          </ac:spMkLst>
        </pc:spChg>
        <pc:picChg chg="add del mod modCrop">
          <ac:chgData name="Houssem Lassoued" userId="b9b8e0ad6305353d" providerId="LiveId" clId="{449023D0-CB95-4AFE-B9F5-0D55AB845CC9}" dt="2025-06-17T21:53:08.688" v="965" actId="478"/>
          <ac:picMkLst>
            <pc:docMk/>
            <pc:sldMk cId="679818395" sldId="334"/>
            <ac:picMk id="8" creationId="{AD710F0F-AFC8-4579-8238-202EF96692E7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0" creationId="{6D35AABC-C707-456B-B735-8257C4BFF90D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2" creationId="{F1804D1E-35AB-429E-AF6D-50F4148E3B7A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3" creationId="{77A2FB99-55E8-47E9-AE26-130F10A3D39A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4" creationId="{670FBABB-EAE5-470E-B171-8916E3C5694D}"/>
          </ac:picMkLst>
        </pc:picChg>
        <pc:picChg chg="add del mod">
          <ac:chgData name="Houssem Lassoued" userId="b9b8e0ad6305353d" providerId="LiveId" clId="{449023D0-CB95-4AFE-B9F5-0D55AB845CC9}" dt="2025-06-17T21:57:14.426" v="983"/>
          <ac:picMkLst>
            <pc:docMk/>
            <pc:sldMk cId="679818395" sldId="334"/>
            <ac:picMk id="15" creationId="{616E5CBB-B42D-411E-A1B5-F93E027559E9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6" creationId="{15ABE517-2386-4559-9B98-68AE1B74527E}"/>
          </ac:picMkLst>
        </pc:picChg>
        <pc:picChg chg="add mod">
          <ac:chgData name="Houssem Lassoued" userId="b9b8e0ad6305353d" providerId="LiveId" clId="{449023D0-CB95-4AFE-B9F5-0D55AB845CC9}" dt="2025-06-17T22:47:10.245" v="1456" actId="1076"/>
          <ac:picMkLst>
            <pc:docMk/>
            <pc:sldMk cId="679818395" sldId="334"/>
            <ac:picMk id="17" creationId="{448290E3-1B7A-4044-9EC2-B38310C041F5}"/>
          </ac:picMkLst>
        </pc:picChg>
        <pc:picChg chg="add mod">
          <ac:chgData name="Houssem Lassoued" userId="b9b8e0ad6305353d" providerId="LiveId" clId="{449023D0-CB95-4AFE-B9F5-0D55AB845CC9}" dt="2025-06-17T23:05:01.378" v="1621" actId="1076"/>
          <ac:picMkLst>
            <pc:docMk/>
            <pc:sldMk cId="679818395" sldId="334"/>
            <ac:picMk id="27" creationId="{351335D2-10F2-497C-9B7E-13E295C6BA94}"/>
          </ac:picMkLst>
        </pc:picChg>
        <pc:picChg chg="add mod">
          <ac:chgData name="Houssem Lassoued" userId="b9b8e0ad6305353d" providerId="LiveId" clId="{449023D0-CB95-4AFE-B9F5-0D55AB845CC9}" dt="2025-06-17T23:05:01.378" v="1621" actId="1076"/>
          <ac:picMkLst>
            <pc:docMk/>
            <pc:sldMk cId="679818395" sldId="334"/>
            <ac:picMk id="28" creationId="{1A945E6A-F40C-4415-B825-8EBC6E14851A}"/>
          </ac:picMkLst>
        </pc:picChg>
        <pc:picChg chg="add mod">
          <ac:chgData name="Houssem Lassoued" userId="b9b8e0ad6305353d" providerId="LiveId" clId="{449023D0-CB95-4AFE-B9F5-0D55AB845CC9}" dt="2025-06-17T23:05:01.378" v="1621" actId="1076"/>
          <ac:picMkLst>
            <pc:docMk/>
            <pc:sldMk cId="679818395" sldId="334"/>
            <ac:picMk id="31" creationId="{22D933CD-1BB6-4575-8BFB-0B9D9DD1BB0B}"/>
          </ac:picMkLst>
        </pc:picChg>
        <pc:picChg chg="add mod">
          <ac:chgData name="Houssem Lassoued" userId="b9b8e0ad6305353d" providerId="LiveId" clId="{449023D0-CB95-4AFE-B9F5-0D55AB845CC9}" dt="2025-06-17T23:05:01.378" v="1621" actId="1076"/>
          <ac:picMkLst>
            <pc:docMk/>
            <pc:sldMk cId="679818395" sldId="334"/>
            <ac:picMk id="32" creationId="{7DF70080-CDDE-4D9F-8AA4-83D44A66EBE3}"/>
          </ac:picMkLst>
        </pc:picChg>
        <pc:picChg chg="add mod">
          <ac:chgData name="Houssem Lassoued" userId="b9b8e0ad6305353d" providerId="LiveId" clId="{449023D0-CB95-4AFE-B9F5-0D55AB845CC9}" dt="2025-06-17T22:56:10.011" v="1507" actId="1076"/>
          <ac:picMkLst>
            <pc:docMk/>
            <pc:sldMk cId="679818395" sldId="334"/>
            <ac:picMk id="39" creationId="{8FF667C0-81EC-40F0-81EE-AFF919EFF9C6}"/>
          </ac:picMkLst>
        </pc:picChg>
        <pc:picChg chg="add mod">
          <ac:chgData name="Houssem Lassoued" userId="b9b8e0ad6305353d" providerId="LiveId" clId="{449023D0-CB95-4AFE-B9F5-0D55AB845CC9}" dt="2025-06-17T22:56:10.011" v="1507" actId="1076"/>
          <ac:picMkLst>
            <pc:docMk/>
            <pc:sldMk cId="679818395" sldId="334"/>
            <ac:picMk id="41" creationId="{7E64CCA2-16B8-44E1-B75E-6F7ED87A4062}"/>
          </ac:picMkLst>
        </pc:picChg>
        <pc:picChg chg="add mod">
          <ac:chgData name="Houssem Lassoued" userId="b9b8e0ad6305353d" providerId="LiveId" clId="{449023D0-CB95-4AFE-B9F5-0D55AB845CC9}" dt="2025-06-17T22:56:10.011" v="1507" actId="1076"/>
          <ac:picMkLst>
            <pc:docMk/>
            <pc:sldMk cId="679818395" sldId="334"/>
            <ac:picMk id="47" creationId="{9F237C56-2190-4152-9846-C066C0AE125D}"/>
          </ac:picMkLst>
        </pc:picChg>
        <pc:picChg chg="add mod">
          <ac:chgData name="Houssem Lassoued" userId="b9b8e0ad6305353d" providerId="LiveId" clId="{449023D0-CB95-4AFE-B9F5-0D55AB845CC9}" dt="2025-06-17T22:56:10.011" v="1507" actId="1076"/>
          <ac:picMkLst>
            <pc:docMk/>
            <pc:sldMk cId="679818395" sldId="334"/>
            <ac:picMk id="49" creationId="{40526853-371C-404D-A54C-A9F4C43B390F}"/>
          </ac:picMkLst>
        </pc:picChg>
        <pc:picChg chg="add mod">
          <ac:chgData name="Houssem Lassoued" userId="b9b8e0ad6305353d" providerId="LiveId" clId="{449023D0-CB95-4AFE-B9F5-0D55AB845CC9}" dt="2025-06-17T23:07:16.268" v="1633" actId="1076"/>
          <ac:picMkLst>
            <pc:docMk/>
            <pc:sldMk cId="679818395" sldId="334"/>
            <ac:picMk id="52" creationId="{8A181974-FBB3-4C09-B6FA-F4FB346BD34D}"/>
          </ac:picMkLst>
        </pc:picChg>
        <pc:picChg chg="add mod">
          <ac:chgData name="Houssem Lassoued" userId="b9b8e0ad6305353d" providerId="LiveId" clId="{449023D0-CB95-4AFE-B9F5-0D55AB845CC9}" dt="2025-06-17T23:18:44.546" v="1794" actId="14100"/>
          <ac:picMkLst>
            <pc:docMk/>
            <pc:sldMk cId="679818395" sldId="334"/>
            <ac:picMk id="65" creationId="{7D6CFDCF-3D54-4CBF-ADE4-5183385C7F36}"/>
          </ac:picMkLst>
        </pc:picChg>
        <pc:picChg chg="add mod">
          <ac:chgData name="Houssem Lassoued" userId="b9b8e0ad6305353d" providerId="LiveId" clId="{449023D0-CB95-4AFE-B9F5-0D55AB845CC9}" dt="2025-06-17T23:19:46.067" v="1802" actId="1076"/>
          <ac:picMkLst>
            <pc:docMk/>
            <pc:sldMk cId="679818395" sldId="334"/>
            <ac:picMk id="67" creationId="{1EBC06E5-B64B-462B-820A-537D64C9C524}"/>
          </ac:picMkLst>
        </pc:picChg>
        <pc:picChg chg="add mod">
          <ac:chgData name="Houssem Lassoued" userId="b9b8e0ad6305353d" providerId="LiveId" clId="{449023D0-CB95-4AFE-B9F5-0D55AB845CC9}" dt="2025-06-17T23:45:53.291" v="2030" actId="1076"/>
          <ac:picMkLst>
            <pc:docMk/>
            <pc:sldMk cId="679818395" sldId="334"/>
            <ac:picMk id="79" creationId="{1D51D5C2-51D3-41D8-82CD-144E0EF3B59F}"/>
          </ac:picMkLst>
        </pc:picChg>
        <pc:picChg chg="add mod">
          <ac:chgData name="Houssem Lassoued" userId="b9b8e0ad6305353d" providerId="LiveId" clId="{449023D0-CB95-4AFE-B9F5-0D55AB845CC9}" dt="2025-06-17T23:45:44.029" v="2028" actId="1076"/>
          <ac:picMkLst>
            <pc:docMk/>
            <pc:sldMk cId="679818395" sldId="334"/>
            <ac:picMk id="81" creationId="{3F5CDAA4-9535-4C4B-8003-5C1244FBAB32}"/>
          </ac:picMkLst>
        </pc:picChg>
      </pc:sldChg>
      <pc:sldChg chg="addSp delSp modSp new del mod">
        <pc:chgData name="Houssem Lassoued" userId="b9b8e0ad6305353d" providerId="LiveId" clId="{449023D0-CB95-4AFE-B9F5-0D55AB845CC9}" dt="2025-06-15T23:20:55.830" v="950" actId="2696"/>
        <pc:sldMkLst>
          <pc:docMk/>
          <pc:sldMk cId="779322869" sldId="334"/>
        </pc:sldMkLst>
        <pc:spChg chg="del">
          <ac:chgData name="Houssem Lassoued" userId="b9b8e0ad6305353d" providerId="LiveId" clId="{449023D0-CB95-4AFE-B9F5-0D55AB845CC9}" dt="2025-06-15T22:40:29.810" v="770" actId="478"/>
          <ac:spMkLst>
            <pc:docMk/>
            <pc:sldMk cId="779322869" sldId="334"/>
            <ac:spMk id="2" creationId="{3E919A96-92FD-41C9-B1A6-FE2E1D7CA611}"/>
          </ac:spMkLst>
        </pc:spChg>
        <pc:spChg chg="del">
          <ac:chgData name="Houssem Lassoued" userId="b9b8e0ad6305353d" providerId="LiveId" clId="{449023D0-CB95-4AFE-B9F5-0D55AB845CC9}" dt="2025-06-15T22:40:34.038" v="771" actId="478"/>
          <ac:spMkLst>
            <pc:docMk/>
            <pc:sldMk cId="779322869" sldId="334"/>
            <ac:spMk id="3" creationId="{87ADB5B3-DCB4-47A8-9968-6A16B889BC0D}"/>
          </ac:spMkLst>
        </pc:spChg>
        <pc:spChg chg="del">
          <ac:chgData name="Houssem Lassoued" userId="b9b8e0ad6305353d" providerId="LiveId" clId="{449023D0-CB95-4AFE-B9F5-0D55AB845CC9}" dt="2025-06-15T22:40:51.308" v="774" actId="478"/>
          <ac:spMkLst>
            <pc:docMk/>
            <pc:sldMk cId="779322869" sldId="334"/>
            <ac:spMk id="4" creationId="{201933B2-62B4-49A1-A7E2-C034CBB885B9}"/>
          </ac:spMkLst>
        </pc:spChg>
        <pc:spChg chg="del">
          <ac:chgData name="Houssem Lassoued" userId="b9b8e0ad6305353d" providerId="LiveId" clId="{449023D0-CB95-4AFE-B9F5-0D55AB845CC9}" dt="2025-06-15T22:40:47.474" v="773" actId="478"/>
          <ac:spMkLst>
            <pc:docMk/>
            <pc:sldMk cId="779322869" sldId="334"/>
            <ac:spMk id="5" creationId="{FF8AC24A-FCD5-471E-A8E4-4ED91299E3EF}"/>
          </ac:spMkLst>
        </pc:spChg>
        <pc:spChg chg="del">
          <ac:chgData name="Houssem Lassoued" userId="b9b8e0ad6305353d" providerId="LiveId" clId="{449023D0-CB95-4AFE-B9F5-0D55AB845CC9}" dt="2025-06-15T22:40:39.648" v="772" actId="478"/>
          <ac:spMkLst>
            <pc:docMk/>
            <pc:sldMk cId="779322869" sldId="334"/>
            <ac:spMk id="6" creationId="{2AC579B9-1C2D-4392-B21B-F392D85029B8}"/>
          </ac:spMkLst>
        </pc:spChg>
        <pc:spChg chg="add del">
          <ac:chgData name="Houssem Lassoued" userId="b9b8e0ad6305353d" providerId="LiveId" clId="{449023D0-CB95-4AFE-B9F5-0D55AB845CC9}" dt="2025-06-15T22:47:07.924" v="776" actId="478"/>
          <ac:spMkLst>
            <pc:docMk/>
            <pc:sldMk cId="779322869" sldId="334"/>
            <ac:spMk id="8" creationId="{4045ECE6-36D6-4BFD-96FA-D8AFF11E130D}"/>
          </ac:spMkLst>
        </pc:spChg>
        <pc:spChg chg="add mod">
          <ac:chgData name="Houssem Lassoued" userId="b9b8e0ad6305353d" providerId="LiveId" clId="{449023D0-CB95-4AFE-B9F5-0D55AB845CC9}" dt="2025-06-15T22:57:04.355" v="907" actId="1076"/>
          <ac:spMkLst>
            <pc:docMk/>
            <pc:sldMk cId="779322869" sldId="334"/>
            <ac:spMk id="27" creationId="{4190F010-8FC3-4099-A9CC-67ED7A991F06}"/>
          </ac:spMkLst>
        </pc:spChg>
        <pc:spChg chg="add mod">
          <ac:chgData name="Houssem Lassoued" userId="b9b8e0ad6305353d" providerId="LiveId" clId="{449023D0-CB95-4AFE-B9F5-0D55AB845CC9}" dt="2025-06-15T22:57:37.959" v="917" actId="20577"/>
          <ac:spMkLst>
            <pc:docMk/>
            <pc:sldMk cId="779322869" sldId="334"/>
            <ac:spMk id="28" creationId="{9462E81A-A87B-4778-AEF8-43AF2947B52E}"/>
          </ac:spMkLst>
        </pc:spChg>
        <pc:spChg chg="add mod">
          <ac:chgData name="Houssem Lassoued" userId="b9b8e0ad6305353d" providerId="LiveId" clId="{449023D0-CB95-4AFE-B9F5-0D55AB845CC9}" dt="2025-06-15T22:59:05.911" v="921" actId="1582"/>
          <ac:spMkLst>
            <pc:docMk/>
            <pc:sldMk cId="779322869" sldId="334"/>
            <ac:spMk id="29" creationId="{2B0B549B-AD0E-4380-AB78-FDC0452513D2}"/>
          </ac:spMkLst>
        </pc:spChg>
        <pc:spChg chg="add mod">
          <ac:chgData name="Houssem Lassoued" userId="b9b8e0ad6305353d" providerId="LiveId" clId="{449023D0-CB95-4AFE-B9F5-0D55AB845CC9}" dt="2025-06-15T23:00:17.810" v="925" actId="2085"/>
          <ac:spMkLst>
            <pc:docMk/>
            <pc:sldMk cId="779322869" sldId="334"/>
            <ac:spMk id="30" creationId="{9B9CD07D-9765-4B19-AF6B-8EBAC2D79B78}"/>
          </ac:spMkLst>
        </pc:spChg>
        <pc:spChg chg="add mod">
          <ac:chgData name="Houssem Lassoued" userId="b9b8e0ad6305353d" providerId="LiveId" clId="{449023D0-CB95-4AFE-B9F5-0D55AB845CC9}" dt="2025-06-15T23:01:18.309" v="945" actId="207"/>
          <ac:spMkLst>
            <pc:docMk/>
            <pc:sldMk cId="779322869" sldId="334"/>
            <ac:spMk id="31" creationId="{0798055D-CFD4-4127-A194-DDD75D2AF4F7}"/>
          </ac:spMkLst>
        </pc:spChg>
        <pc:spChg chg="add mod">
          <ac:chgData name="Houssem Lassoued" userId="b9b8e0ad6305353d" providerId="LiveId" clId="{449023D0-CB95-4AFE-B9F5-0D55AB845CC9}" dt="2025-06-15T23:05:29.342" v="949" actId="1076"/>
          <ac:spMkLst>
            <pc:docMk/>
            <pc:sldMk cId="779322869" sldId="334"/>
            <ac:spMk id="32" creationId="{E486F290-C0A7-4AED-8BFC-6D031FF8C761}"/>
          </ac:spMkLst>
        </pc:spChg>
        <pc:picChg chg="add mod modCrop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10" creationId="{A7C804DF-6332-479A-A663-4AACEADC8AED}"/>
          </ac:picMkLst>
        </pc:picChg>
        <pc:picChg chg="add del mod modCrop">
          <ac:chgData name="Houssem Lassoued" userId="b9b8e0ad6305353d" providerId="LiveId" clId="{449023D0-CB95-4AFE-B9F5-0D55AB845CC9}" dt="2025-06-15T22:51:37.103" v="846" actId="478"/>
          <ac:picMkLst>
            <pc:docMk/>
            <pc:sldMk cId="779322869" sldId="334"/>
            <ac:picMk id="12" creationId="{1F64BD49-D251-4D1C-A271-F426E6AEA398}"/>
          </ac:picMkLst>
        </pc:picChg>
        <pc:picChg chg="add del mod">
          <ac:chgData name="Houssem Lassoued" userId="b9b8e0ad6305353d" providerId="LiveId" clId="{449023D0-CB95-4AFE-B9F5-0D55AB845CC9}" dt="2025-06-15T22:51:35.681" v="845" actId="478"/>
          <ac:picMkLst>
            <pc:docMk/>
            <pc:sldMk cId="779322869" sldId="334"/>
            <ac:picMk id="13" creationId="{03F195ED-1ACE-43A6-8431-695F4B900328}"/>
          </ac:picMkLst>
        </pc:picChg>
        <pc:picChg chg="add del mod">
          <ac:chgData name="Houssem Lassoued" userId="b9b8e0ad6305353d" providerId="LiveId" clId="{449023D0-CB95-4AFE-B9F5-0D55AB845CC9}" dt="2025-06-15T22:53:05.716" v="864" actId="478"/>
          <ac:picMkLst>
            <pc:docMk/>
            <pc:sldMk cId="779322869" sldId="334"/>
            <ac:picMk id="14" creationId="{05B7F51C-C925-4A87-8EFC-7C0E2E823687}"/>
          </ac:picMkLst>
        </pc:picChg>
        <pc:picChg chg="add del mod">
          <ac:chgData name="Houssem Lassoued" userId="b9b8e0ad6305353d" providerId="LiveId" clId="{449023D0-CB95-4AFE-B9F5-0D55AB845CC9}" dt="2025-06-15T22:51:28.442" v="844"/>
          <ac:picMkLst>
            <pc:docMk/>
            <pc:sldMk cId="779322869" sldId="334"/>
            <ac:picMk id="15" creationId="{34C08A77-0886-4A94-BE43-D3248F364DC2}"/>
          </ac:picMkLst>
        </pc:picChg>
        <pc:picChg chg="add del mod">
          <ac:chgData name="Houssem Lassoued" userId="b9b8e0ad6305353d" providerId="LiveId" clId="{449023D0-CB95-4AFE-B9F5-0D55AB845CC9}" dt="2025-06-15T22:51:27.962" v="843"/>
          <ac:picMkLst>
            <pc:docMk/>
            <pc:sldMk cId="779322869" sldId="334"/>
            <ac:picMk id="16" creationId="{B16B45BE-852D-4608-BA6E-38407B078994}"/>
          </ac:picMkLst>
        </pc:picChg>
        <pc:picChg chg="add del mod">
          <ac:chgData name="Houssem Lassoued" userId="b9b8e0ad6305353d" providerId="LiveId" clId="{449023D0-CB95-4AFE-B9F5-0D55AB845CC9}" dt="2025-06-15T22:51:26.262" v="838"/>
          <ac:picMkLst>
            <pc:docMk/>
            <pc:sldMk cId="779322869" sldId="334"/>
            <ac:picMk id="17" creationId="{D64611CE-58BE-4DA0-BCE9-2F5EA1258E16}"/>
          </ac:picMkLst>
        </pc:picChg>
        <pc:picChg chg="add del mod">
          <ac:chgData name="Houssem Lassoued" userId="b9b8e0ad6305353d" providerId="LiveId" clId="{449023D0-CB95-4AFE-B9F5-0D55AB845CC9}" dt="2025-06-15T22:51:25.922" v="837"/>
          <ac:picMkLst>
            <pc:docMk/>
            <pc:sldMk cId="779322869" sldId="334"/>
            <ac:picMk id="18" creationId="{896BA981-858C-4D50-ADAB-69CC74C789EB}"/>
          </ac:picMkLst>
        </pc:picChg>
        <pc:picChg chg="add del mod">
          <ac:chgData name="Houssem Lassoued" userId="b9b8e0ad6305353d" providerId="LiveId" clId="{449023D0-CB95-4AFE-B9F5-0D55AB845CC9}" dt="2025-06-15T22:51:23.607" v="830"/>
          <ac:picMkLst>
            <pc:docMk/>
            <pc:sldMk cId="779322869" sldId="334"/>
            <ac:picMk id="19" creationId="{9DFAC7A6-43A0-45F1-999B-D082F3C2C149}"/>
          </ac:picMkLst>
        </pc:picChg>
        <pc:picChg chg="add del mod">
          <ac:chgData name="Houssem Lassoued" userId="b9b8e0ad6305353d" providerId="LiveId" clId="{449023D0-CB95-4AFE-B9F5-0D55AB845CC9}" dt="2025-06-15T22:51:23.284" v="829"/>
          <ac:picMkLst>
            <pc:docMk/>
            <pc:sldMk cId="779322869" sldId="334"/>
            <ac:picMk id="20" creationId="{CC4E94D6-5AC1-4270-9760-AB0196BF4F7F}"/>
          </ac:picMkLst>
        </pc:picChg>
        <pc:picChg chg="add del mod">
          <ac:chgData name="Houssem Lassoued" userId="b9b8e0ad6305353d" providerId="LiveId" clId="{449023D0-CB95-4AFE-B9F5-0D55AB845CC9}" dt="2025-06-15T22:53:04.132" v="863" actId="478"/>
          <ac:picMkLst>
            <pc:docMk/>
            <pc:sldMk cId="779322869" sldId="334"/>
            <ac:picMk id="21" creationId="{503ECA87-8581-4FF4-93BC-87A504A02F92}"/>
          </ac:picMkLst>
        </pc:picChg>
        <pc:picChg chg="add mod modCrop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22" creationId="{FFBC4C3C-2E5F-43E2-92B5-47871CBE3E02}"/>
          </ac:picMkLst>
        </pc:picChg>
        <pc:picChg chg="add mod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23" creationId="{B5E86B5E-DC9A-4F5C-8009-81054C26DB02}"/>
          </ac:picMkLst>
        </pc:picChg>
        <pc:picChg chg="add mod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24" creationId="{37A7AB3D-61FE-479D-8CF2-7FA2CFF34851}"/>
          </ac:picMkLst>
        </pc:picChg>
        <pc:picChg chg="add mod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25" creationId="{FAF25CCE-0A2A-472E-9AE2-8F76CA52F42A}"/>
          </ac:picMkLst>
        </pc:picChg>
        <pc:picChg chg="add mod">
          <ac:chgData name="Houssem Lassoued" userId="b9b8e0ad6305353d" providerId="LiveId" clId="{449023D0-CB95-4AFE-B9F5-0D55AB845CC9}" dt="2025-06-15T22:55:58.009" v="901" actId="1076"/>
          <ac:picMkLst>
            <pc:docMk/>
            <pc:sldMk cId="779322869" sldId="334"/>
            <ac:picMk id="26" creationId="{17CA5032-1AEE-4801-ADE4-6DEF0D67E23D}"/>
          </ac:picMkLst>
        </pc:picChg>
      </pc:sldChg>
      <pc:sldChg chg="addSp delSp modSp new del mod">
        <pc:chgData name="Houssem Lassoued" userId="b9b8e0ad6305353d" providerId="LiveId" clId="{449023D0-CB95-4AFE-B9F5-0D55AB845CC9}" dt="2025-06-19T05:07:16.565" v="2543" actId="2696"/>
        <pc:sldMkLst>
          <pc:docMk/>
          <pc:sldMk cId="950090663" sldId="335"/>
        </pc:sldMkLst>
        <pc:spChg chg="del">
          <ac:chgData name="Houssem Lassoued" userId="b9b8e0ad6305353d" providerId="LiveId" clId="{449023D0-CB95-4AFE-B9F5-0D55AB845CC9}" dt="2025-06-17T22:58:54.013" v="1509" actId="478"/>
          <ac:spMkLst>
            <pc:docMk/>
            <pc:sldMk cId="950090663" sldId="335"/>
            <ac:spMk id="2" creationId="{FC607676-6332-491F-B7C2-DA777CCA2D1D}"/>
          </ac:spMkLst>
        </pc:spChg>
        <pc:spChg chg="del">
          <ac:chgData name="Houssem Lassoued" userId="b9b8e0ad6305353d" providerId="LiveId" clId="{449023D0-CB95-4AFE-B9F5-0D55AB845CC9}" dt="2025-06-17T22:58:56.498" v="1510" actId="478"/>
          <ac:spMkLst>
            <pc:docMk/>
            <pc:sldMk cId="950090663" sldId="335"/>
            <ac:spMk id="3" creationId="{26813E29-72ED-4459-A889-5927ECCF889C}"/>
          </ac:spMkLst>
        </pc:spChg>
        <pc:picChg chg="add mod">
          <ac:chgData name="Houssem Lassoued" userId="b9b8e0ad6305353d" providerId="LiveId" clId="{449023D0-CB95-4AFE-B9F5-0D55AB845CC9}" dt="2025-06-17T22:59:10.051" v="1511" actId="931"/>
          <ac:picMkLst>
            <pc:docMk/>
            <pc:sldMk cId="950090663" sldId="335"/>
            <ac:picMk id="8" creationId="{3CC13246-A843-430F-AF3A-C24E66420782}"/>
          </ac:picMkLst>
        </pc:picChg>
      </pc:sldChg>
      <pc:sldChg chg="addSp delSp modSp add mod ord delAnim modAnim">
        <pc:chgData name="Houssem Lassoued" userId="b9b8e0ad6305353d" providerId="LiveId" clId="{449023D0-CB95-4AFE-B9F5-0D55AB845CC9}" dt="2025-06-21T22:34:47.718" v="5999" actId="1076"/>
        <pc:sldMkLst>
          <pc:docMk/>
          <pc:sldMk cId="1314663731" sldId="336"/>
        </pc:sldMkLst>
        <pc:spChg chg="mod">
          <ac:chgData name="Houssem Lassoued" userId="b9b8e0ad6305353d" providerId="LiveId" clId="{449023D0-CB95-4AFE-B9F5-0D55AB845CC9}" dt="2025-06-21T21:13:53.573" v="5440" actId="2711"/>
          <ac:spMkLst>
            <pc:docMk/>
            <pc:sldMk cId="1314663731" sldId="336"/>
            <ac:spMk id="3" creationId="{4BB1549F-BB26-B590-2D06-BCD17BCCB001}"/>
          </ac:spMkLst>
        </pc:spChg>
        <pc:spChg chg="add mod">
          <ac:chgData name="Houssem Lassoued" userId="b9b8e0ad6305353d" providerId="LiveId" clId="{449023D0-CB95-4AFE-B9F5-0D55AB845CC9}" dt="2025-06-21T22:32:56.105" v="5978" actId="1582"/>
          <ac:spMkLst>
            <pc:docMk/>
            <pc:sldMk cId="1314663731" sldId="336"/>
            <ac:spMk id="5" creationId="{E412F326-38EA-43C1-B7D3-D681788F74D4}"/>
          </ac:spMkLst>
        </pc:spChg>
        <pc:spChg chg="del">
          <ac:chgData name="Houssem Lassoued" userId="b9b8e0ad6305353d" providerId="LiveId" clId="{449023D0-CB95-4AFE-B9F5-0D55AB845CC9}" dt="2025-06-18T08:25:17.341" v="2290" actId="478"/>
          <ac:spMkLst>
            <pc:docMk/>
            <pc:sldMk cId="1314663731" sldId="336"/>
            <ac:spMk id="6" creationId="{D5FE619C-2ADD-A125-30A2-6CA6C64E6F7B}"/>
          </ac:spMkLst>
        </pc:spChg>
        <pc:spChg chg="mod">
          <ac:chgData name="Houssem Lassoued" userId="b9b8e0ad6305353d" providerId="LiveId" clId="{449023D0-CB95-4AFE-B9F5-0D55AB845CC9}" dt="2025-06-21T21:12:16.661" v="5433" actId="20577"/>
          <ac:spMkLst>
            <pc:docMk/>
            <pc:sldMk cId="1314663731" sldId="336"/>
            <ac:spMk id="8" creationId="{846D992F-E610-E901-E0C7-A95AF5454922}"/>
          </ac:spMkLst>
        </pc:spChg>
        <pc:spChg chg="mod">
          <ac:chgData name="Houssem Lassoued" userId="b9b8e0ad6305353d" providerId="LiveId" clId="{449023D0-CB95-4AFE-B9F5-0D55AB845CC9}" dt="2025-06-21T22:33:33.003" v="5988" actId="20577"/>
          <ac:spMkLst>
            <pc:docMk/>
            <pc:sldMk cId="1314663731" sldId="336"/>
            <ac:spMk id="9" creationId="{3DE015F2-B705-3427-FE07-201EE41A51CF}"/>
          </ac:spMkLst>
        </pc:spChg>
        <pc:spChg chg="del">
          <ac:chgData name="Houssem Lassoued" userId="b9b8e0ad6305353d" providerId="LiveId" clId="{449023D0-CB95-4AFE-B9F5-0D55AB845CC9}" dt="2025-06-18T08:25:14.196" v="2289" actId="478"/>
          <ac:spMkLst>
            <pc:docMk/>
            <pc:sldMk cId="1314663731" sldId="336"/>
            <ac:spMk id="10" creationId="{2EF6BD66-DC2C-B1A7-A945-B8EAA3653BB2}"/>
          </ac:spMkLst>
        </pc:spChg>
        <pc:spChg chg="add mod">
          <ac:chgData name="Houssem Lassoued" userId="b9b8e0ad6305353d" providerId="LiveId" clId="{449023D0-CB95-4AFE-B9F5-0D55AB845CC9}" dt="2025-06-21T21:12:58.268" v="5439"/>
          <ac:spMkLst>
            <pc:docMk/>
            <pc:sldMk cId="1314663731" sldId="336"/>
            <ac:spMk id="15" creationId="{6D07EDF3-7DD2-476A-952B-F65F2C483D84}"/>
          </ac:spMkLst>
        </pc:spChg>
        <pc:spChg chg="add mod">
          <ac:chgData name="Houssem Lassoued" userId="b9b8e0ad6305353d" providerId="LiveId" clId="{449023D0-CB95-4AFE-B9F5-0D55AB845CC9}" dt="2025-06-21T21:12:40.634" v="5437" actId="113"/>
          <ac:spMkLst>
            <pc:docMk/>
            <pc:sldMk cId="1314663731" sldId="336"/>
            <ac:spMk id="17" creationId="{396A7FC7-D2E2-4B80-9A2E-2A8BEDD440E8}"/>
          </ac:spMkLst>
        </pc:spChg>
        <pc:spChg chg="add mod">
          <ac:chgData name="Houssem Lassoued" userId="b9b8e0ad6305353d" providerId="LiveId" clId="{449023D0-CB95-4AFE-B9F5-0D55AB845CC9}" dt="2025-06-18T09:05:55.323" v="2529" actId="255"/>
          <ac:spMkLst>
            <pc:docMk/>
            <pc:sldMk cId="1314663731" sldId="336"/>
            <ac:spMk id="18" creationId="{C5B623B9-67F8-4884-B331-B327783EF1B2}"/>
          </ac:spMkLst>
        </pc:spChg>
        <pc:spChg chg="add mod">
          <ac:chgData name="Houssem Lassoued" userId="b9b8e0ad6305353d" providerId="LiveId" clId="{449023D0-CB95-4AFE-B9F5-0D55AB845CC9}" dt="2025-06-18T09:06:38.309" v="2533" actId="1076"/>
          <ac:spMkLst>
            <pc:docMk/>
            <pc:sldMk cId="1314663731" sldId="336"/>
            <ac:spMk id="19" creationId="{8A6B2991-BBB4-46CB-866F-C50D6C1E9146}"/>
          </ac:spMkLst>
        </pc:spChg>
        <pc:spChg chg="del">
          <ac:chgData name="Houssem Lassoued" userId="b9b8e0ad6305353d" providerId="LiveId" clId="{449023D0-CB95-4AFE-B9F5-0D55AB845CC9}" dt="2025-06-21T21:12:57.117" v="5438" actId="478"/>
          <ac:spMkLst>
            <pc:docMk/>
            <pc:sldMk cId="1314663731" sldId="336"/>
            <ac:spMk id="21" creationId="{639A3223-CC62-26DB-B524-1144D6D1A8E5}"/>
          </ac:spMkLst>
        </pc:spChg>
        <pc:spChg chg="add mod">
          <ac:chgData name="Houssem Lassoued" userId="b9b8e0ad6305353d" providerId="LiveId" clId="{449023D0-CB95-4AFE-B9F5-0D55AB845CC9}" dt="2025-06-18T09:13:00.623" v="2541" actId="1076"/>
          <ac:spMkLst>
            <pc:docMk/>
            <pc:sldMk cId="1314663731" sldId="336"/>
            <ac:spMk id="22" creationId="{1D6EE461-BA4C-4BBA-902F-1BDC10C3740E}"/>
          </ac:spMkLst>
        </pc:spChg>
        <pc:spChg chg="add mod">
          <ac:chgData name="Houssem Lassoued" userId="b9b8e0ad6305353d" providerId="LiveId" clId="{449023D0-CB95-4AFE-B9F5-0D55AB845CC9}" dt="2025-06-21T22:34:47.718" v="5999" actId="1076"/>
          <ac:spMkLst>
            <pc:docMk/>
            <pc:sldMk cId="1314663731" sldId="336"/>
            <ac:spMk id="23" creationId="{944A46E9-00FA-48AB-A77B-42D485FE21DD}"/>
          </ac:spMkLst>
        </pc:spChg>
        <pc:graphicFrameChg chg="add mod modGraphic">
          <ac:chgData name="Houssem Lassoued" userId="b9b8e0ad6305353d" providerId="LiveId" clId="{449023D0-CB95-4AFE-B9F5-0D55AB845CC9}" dt="2025-06-19T05:40:55.471" v="2722" actId="113"/>
          <ac:graphicFrameMkLst>
            <pc:docMk/>
            <pc:sldMk cId="1314663731" sldId="336"/>
            <ac:graphicFrameMk id="2" creationId="{F7BBC814-2107-4FF8-9D54-CF6ADF10FC9A}"/>
          </ac:graphicFrameMkLst>
        </pc:graphicFrameChg>
        <pc:picChg chg="del">
          <ac:chgData name="Houssem Lassoued" userId="b9b8e0ad6305353d" providerId="LiveId" clId="{449023D0-CB95-4AFE-B9F5-0D55AB845CC9}" dt="2025-06-18T08:25:20.256" v="2291" actId="478"/>
          <ac:picMkLst>
            <pc:docMk/>
            <pc:sldMk cId="1314663731" sldId="336"/>
            <ac:picMk id="4" creationId="{F75B1F81-71BF-EE32-ACE0-EA3201AC8830}"/>
          </ac:picMkLst>
        </pc:picChg>
        <pc:picChg chg="del">
          <ac:chgData name="Houssem Lassoued" userId="b9b8e0ad6305353d" providerId="LiveId" clId="{449023D0-CB95-4AFE-B9F5-0D55AB845CC9}" dt="2025-06-18T08:25:09.786" v="2288" actId="478"/>
          <ac:picMkLst>
            <pc:docMk/>
            <pc:sldMk cId="1314663731" sldId="336"/>
            <ac:picMk id="12" creationId="{BB7F7F19-0A1B-53D8-70D5-FA073306A79C}"/>
          </ac:picMkLst>
        </pc:picChg>
        <pc:picChg chg="del">
          <ac:chgData name="Houssem Lassoued" userId="b9b8e0ad6305353d" providerId="LiveId" clId="{449023D0-CB95-4AFE-B9F5-0D55AB845CC9}" dt="2025-06-18T08:25:22.766" v="2292" actId="478"/>
          <ac:picMkLst>
            <pc:docMk/>
            <pc:sldMk cId="1314663731" sldId="336"/>
            <ac:picMk id="13" creationId="{6F78DBA0-3860-B55F-CE9C-B0888AF2318C}"/>
          </ac:picMkLst>
        </pc:picChg>
        <pc:cxnChg chg="add mod">
          <ac:chgData name="Houssem Lassoued" userId="b9b8e0ad6305353d" providerId="LiveId" clId="{449023D0-CB95-4AFE-B9F5-0D55AB845CC9}" dt="2025-06-21T22:34:22.619" v="5997" actId="1076"/>
          <ac:cxnSpMkLst>
            <pc:docMk/>
            <pc:sldMk cId="1314663731" sldId="336"/>
            <ac:cxnSpMk id="16" creationId="{2B795EEF-9CDE-410D-8679-162F79C57C10}"/>
          </ac:cxnSpMkLst>
        </pc:cxnChg>
      </pc:sldChg>
      <pc:sldChg chg="addSp delSp modSp add mod ord delAnim modAnim">
        <pc:chgData name="Houssem Lassoued" userId="b9b8e0ad6305353d" providerId="LiveId" clId="{449023D0-CB95-4AFE-B9F5-0D55AB845CC9}" dt="2025-06-22T00:23:54.623" v="6653" actId="113"/>
        <pc:sldMkLst>
          <pc:docMk/>
          <pc:sldMk cId="3138156122" sldId="337"/>
        </pc:sldMkLst>
        <pc:spChg chg="del">
          <ac:chgData name="Houssem Lassoued" userId="b9b8e0ad6305353d" providerId="LiveId" clId="{449023D0-CB95-4AFE-B9F5-0D55AB845CC9}" dt="2025-06-19T05:11:51.341" v="2552" actId="478"/>
          <ac:spMkLst>
            <pc:docMk/>
            <pc:sldMk cId="3138156122" sldId="337"/>
            <ac:spMk id="4" creationId="{05740230-7579-2387-8198-C8DF3E44F46E}"/>
          </ac:spMkLst>
        </pc:spChg>
        <pc:spChg chg="mod">
          <ac:chgData name="Houssem Lassoued" userId="b9b8e0ad6305353d" providerId="LiveId" clId="{449023D0-CB95-4AFE-B9F5-0D55AB845CC9}" dt="2025-06-21T23:04:58.789" v="6205" actId="14100"/>
          <ac:spMkLst>
            <pc:docMk/>
            <pc:sldMk cId="3138156122" sldId="337"/>
            <ac:spMk id="5" creationId="{BD6C03F9-B172-FF8D-3204-7790930B12B1}"/>
          </ac:spMkLst>
        </pc:spChg>
        <pc:spChg chg="del">
          <ac:chgData name="Houssem Lassoued" userId="b9b8e0ad6305353d" providerId="LiveId" clId="{449023D0-CB95-4AFE-B9F5-0D55AB845CC9}" dt="2025-06-19T05:11:44.045" v="2551" actId="478"/>
          <ac:spMkLst>
            <pc:docMk/>
            <pc:sldMk cId="3138156122" sldId="337"/>
            <ac:spMk id="6" creationId="{6292C139-E0BF-5A5C-1866-936BFB0D2EF6}"/>
          </ac:spMkLst>
        </pc:spChg>
        <pc:spChg chg="mod">
          <ac:chgData name="Houssem Lassoued" userId="b9b8e0ad6305353d" providerId="LiveId" clId="{449023D0-CB95-4AFE-B9F5-0D55AB845CC9}" dt="2025-06-21T23:05:38.539" v="6213" actId="20577"/>
          <ac:spMkLst>
            <pc:docMk/>
            <pc:sldMk cId="3138156122" sldId="337"/>
            <ac:spMk id="8" creationId="{9B4298AA-86DB-F525-1A5C-76B486945C2C}"/>
          </ac:spMkLst>
        </pc:spChg>
        <pc:spChg chg="mod">
          <ac:chgData name="Houssem Lassoued" userId="b9b8e0ad6305353d" providerId="LiveId" clId="{449023D0-CB95-4AFE-B9F5-0D55AB845CC9}" dt="2025-06-21T23:05:33.440" v="6209" actId="20577"/>
          <ac:spMkLst>
            <pc:docMk/>
            <pc:sldMk cId="3138156122" sldId="337"/>
            <ac:spMk id="9" creationId="{C3C5085B-F43B-4B46-A277-744F76CC5559}"/>
          </ac:spMkLst>
        </pc:spChg>
        <pc:spChg chg="del">
          <ac:chgData name="Houssem Lassoued" userId="b9b8e0ad6305353d" providerId="LiveId" clId="{449023D0-CB95-4AFE-B9F5-0D55AB845CC9}" dt="2025-06-19T05:11:44.045" v="2551" actId="478"/>
          <ac:spMkLst>
            <pc:docMk/>
            <pc:sldMk cId="3138156122" sldId="337"/>
            <ac:spMk id="10" creationId="{8F860644-0BAB-5CB1-F66E-5BB7E878C6B9}"/>
          </ac:spMkLst>
        </pc:spChg>
        <pc:spChg chg="add mod">
          <ac:chgData name="Houssem Lassoued" userId="b9b8e0ad6305353d" providerId="LiveId" clId="{449023D0-CB95-4AFE-B9F5-0D55AB845CC9}" dt="2025-06-20T19:50:14.509" v="2762" actId="14100"/>
          <ac:spMkLst>
            <pc:docMk/>
            <pc:sldMk cId="3138156122" sldId="337"/>
            <ac:spMk id="12" creationId="{16B20F4A-6F2C-4EC5-B88D-6BBBD62ED4FB}"/>
          </ac:spMkLst>
        </pc:spChg>
        <pc:spChg chg="add mod">
          <ac:chgData name="Houssem Lassoued" userId="b9b8e0ad6305353d" providerId="LiveId" clId="{449023D0-CB95-4AFE-B9F5-0D55AB845CC9}" dt="2025-06-21T23:04:34.511" v="6203" actId="1076"/>
          <ac:spMkLst>
            <pc:docMk/>
            <pc:sldMk cId="3138156122" sldId="337"/>
            <ac:spMk id="17" creationId="{045C3FF0-3890-4E5C-B197-CC9D60AF60FB}"/>
          </ac:spMkLst>
        </pc:spChg>
        <pc:spChg chg="del">
          <ac:chgData name="Houssem Lassoued" userId="b9b8e0ad6305353d" providerId="LiveId" clId="{449023D0-CB95-4AFE-B9F5-0D55AB845CC9}" dt="2025-06-19T05:11:44.045" v="2551" actId="478"/>
          <ac:spMkLst>
            <pc:docMk/>
            <pc:sldMk cId="3138156122" sldId="337"/>
            <ac:spMk id="17" creationId="{442F33ED-2484-C509-510B-DAF6334142AD}"/>
          </ac:spMkLst>
        </pc:spChg>
        <pc:spChg chg="add mod">
          <ac:chgData name="Houssem Lassoued" userId="b9b8e0ad6305353d" providerId="LiveId" clId="{449023D0-CB95-4AFE-B9F5-0D55AB845CC9}" dt="2025-06-22T00:23:54.623" v="6653" actId="113"/>
          <ac:spMkLst>
            <pc:docMk/>
            <pc:sldMk cId="3138156122" sldId="337"/>
            <ac:spMk id="18" creationId="{C5E5E072-7033-4145-A60E-4618DEF9BC73}"/>
          </ac:spMkLst>
        </pc:spChg>
        <pc:spChg chg="add mod">
          <ac:chgData name="Houssem Lassoued" userId="b9b8e0ad6305353d" providerId="LiveId" clId="{449023D0-CB95-4AFE-B9F5-0D55AB845CC9}" dt="2025-06-19T05:32:52.012" v="2674" actId="1076"/>
          <ac:spMkLst>
            <pc:docMk/>
            <pc:sldMk cId="3138156122" sldId="337"/>
            <ac:spMk id="19" creationId="{88F41812-EF5E-4D58-985B-8EA6D0594AF5}"/>
          </ac:spMkLst>
        </pc:spChg>
        <pc:spChg chg="del">
          <ac:chgData name="Houssem Lassoued" userId="b9b8e0ad6305353d" providerId="LiveId" clId="{449023D0-CB95-4AFE-B9F5-0D55AB845CC9}" dt="2025-06-21T23:05:05.272" v="6206" actId="478"/>
          <ac:spMkLst>
            <pc:docMk/>
            <pc:sldMk cId="3138156122" sldId="337"/>
            <ac:spMk id="21" creationId="{9B2A7D35-D49C-9D8C-7BFC-22141D56AE9D}"/>
          </ac:spMkLst>
        </pc:spChg>
        <pc:spChg chg="add mod">
          <ac:chgData name="Houssem Lassoued" userId="b9b8e0ad6305353d" providerId="LiveId" clId="{449023D0-CB95-4AFE-B9F5-0D55AB845CC9}" dt="2025-06-19T05:32:59.029" v="2675" actId="1076"/>
          <ac:spMkLst>
            <pc:docMk/>
            <pc:sldMk cId="3138156122" sldId="337"/>
            <ac:spMk id="23" creationId="{8FF44664-AE63-485C-9A3C-8E2A228AF1C4}"/>
          </ac:spMkLst>
        </pc:spChg>
        <pc:spChg chg="add mod">
          <ac:chgData name="Houssem Lassoued" userId="b9b8e0ad6305353d" providerId="LiveId" clId="{449023D0-CB95-4AFE-B9F5-0D55AB845CC9}" dt="2025-06-19T05:33:07.537" v="2676" actId="1076"/>
          <ac:spMkLst>
            <pc:docMk/>
            <pc:sldMk cId="3138156122" sldId="337"/>
            <ac:spMk id="24" creationId="{8A355BBA-C3C4-4FFE-A835-E2CD7F17F926}"/>
          </ac:spMkLst>
        </pc:spChg>
        <pc:spChg chg="add mod">
          <ac:chgData name="Houssem Lassoued" userId="b9b8e0ad6305353d" providerId="LiveId" clId="{449023D0-CB95-4AFE-B9F5-0D55AB845CC9}" dt="2025-06-19T05:33:23.551" v="2677" actId="1076"/>
          <ac:spMkLst>
            <pc:docMk/>
            <pc:sldMk cId="3138156122" sldId="337"/>
            <ac:spMk id="25" creationId="{B96C2EF1-544B-48D8-B0E4-2F369F2C3DA4}"/>
          </ac:spMkLst>
        </pc:spChg>
        <pc:graphicFrameChg chg="add mod modGraphic">
          <ac:chgData name="Houssem Lassoued" userId="b9b8e0ad6305353d" providerId="LiveId" clId="{449023D0-CB95-4AFE-B9F5-0D55AB845CC9}" dt="2025-06-19T05:41:31.405" v="2724" actId="2711"/>
          <ac:graphicFrameMkLst>
            <pc:docMk/>
            <pc:sldMk cId="3138156122" sldId="337"/>
            <ac:graphicFrameMk id="2" creationId="{902060D2-E4D1-49E4-91C0-BE888F818993}"/>
          </ac:graphicFrameMkLst>
        </pc:graphicFrameChg>
        <pc:graphicFrameChg chg="del">
          <ac:chgData name="Houssem Lassoued" userId="b9b8e0ad6305353d" providerId="LiveId" clId="{449023D0-CB95-4AFE-B9F5-0D55AB845CC9}" dt="2025-06-19T05:11:51.341" v="2552" actId="478"/>
          <ac:graphicFrameMkLst>
            <pc:docMk/>
            <pc:sldMk cId="3138156122" sldId="337"/>
            <ac:graphicFrameMk id="3" creationId="{5BDEE856-D59B-EAFA-30A2-008559D0726B}"/>
          </ac:graphicFrameMkLst>
        </pc:graphicFrameChg>
        <pc:graphicFrameChg chg="del">
          <ac:chgData name="Houssem Lassoued" userId="b9b8e0ad6305353d" providerId="LiveId" clId="{449023D0-CB95-4AFE-B9F5-0D55AB845CC9}" dt="2025-06-19T05:11:44.045" v="2551" actId="478"/>
          <ac:graphicFrameMkLst>
            <pc:docMk/>
            <pc:sldMk cId="3138156122" sldId="337"/>
            <ac:graphicFrameMk id="16" creationId="{6DAA3BE7-771E-5813-42E9-82F69339CA1A}"/>
          </ac:graphicFrameMkLst>
        </pc:graphicFrameChg>
        <pc:picChg chg="del">
          <ac:chgData name="Houssem Lassoued" userId="b9b8e0ad6305353d" providerId="LiveId" clId="{449023D0-CB95-4AFE-B9F5-0D55AB845CC9}" dt="2025-06-19T05:11:54.722" v="2553" actId="478"/>
          <ac:picMkLst>
            <pc:docMk/>
            <pc:sldMk cId="3138156122" sldId="337"/>
            <ac:picMk id="13" creationId="{FAD88235-E483-87C5-C3F2-7D230F9CBC47}"/>
          </ac:picMkLst>
        </pc:picChg>
        <pc:picChg chg="del">
          <ac:chgData name="Houssem Lassoued" userId="b9b8e0ad6305353d" providerId="LiveId" clId="{449023D0-CB95-4AFE-B9F5-0D55AB845CC9}" dt="2025-06-19T05:11:51.341" v="2552" actId="478"/>
          <ac:picMkLst>
            <pc:docMk/>
            <pc:sldMk cId="3138156122" sldId="337"/>
            <ac:picMk id="14" creationId="{C6CA31F2-F4A4-9E4D-AA6E-6E37208930B6}"/>
          </ac:picMkLst>
        </pc:picChg>
        <pc:cxnChg chg="add mod">
          <ac:chgData name="Houssem Lassoued" userId="b9b8e0ad6305353d" providerId="LiveId" clId="{449023D0-CB95-4AFE-B9F5-0D55AB845CC9}" dt="2025-06-21T23:04:34.511" v="6203" actId="1076"/>
          <ac:cxnSpMkLst>
            <pc:docMk/>
            <pc:sldMk cId="3138156122" sldId="337"/>
            <ac:cxnSpMk id="16" creationId="{849B4992-E9FE-4102-99CA-C123F867E585}"/>
          </ac:cxnSpMkLst>
        </pc:cxnChg>
      </pc:sldChg>
      <pc:sldChg chg="addSp delSp modSp add mod delAnim">
        <pc:chgData name="Houssem Lassoued" userId="b9b8e0ad6305353d" providerId="LiveId" clId="{449023D0-CB95-4AFE-B9F5-0D55AB845CC9}" dt="2025-06-21T20:29:57.923" v="5186" actId="207"/>
        <pc:sldMkLst>
          <pc:docMk/>
          <pc:sldMk cId="157540017" sldId="338"/>
        </pc:sldMkLst>
        <pc:spChg chg="add del mod">
          <ac:chgData name="Houssem Lassoued" userId="b9b8e0ad6305353d" providerId="LiveId" clId="{449023D0-CB95-4AFE-B9F5-0D55AB845CC9}" dt="2025-06-21T09:28:36.433" v="3602" actId="478"/>
          <ac:spMkLst>
            <pc:docMk/>
            <pc:sldMk cId="157540017" sldId="338"/>
            <ac:spMk id="2" creationId="{1FB5338D-68EF-41D2-B7BD-DF9D7B3D857D}"/>
          </ac:spMkLst>
        </pc:spChg>
        <pc:spChg chg="del">
          <ac:chgData name="Houssem Lassoued" userId="b9b8e0ad6305353d" providerId="LiveId" clId="{449023D0-CB95-4AFE-B9F5-0D55AB845CC9}" dt="2025-06-21T08:01:03.560" v="2940" actId="478"/>
          <ac:spMkLst>
            <pc:docMk/>
            <pc:sldMk cId="157540017" sldId="338"/>
            <ac:spMk id="6" creationId="{9EA55ED0-7A80-1930-DC1B-3131EF90187E}"/>
          </ac:spMkLst>
        </pc:spChg>
        <pc:spChg chg="mod">
          <ac:chgData name="Houssem Lassoued" userId="b9b8e0ad6305353d" providerId="LiveId" clId="{449023D0-CB95-4AFE-B9F5-0D55AB845CC9}" dt="2025-06-21T19:15:08.251" v="4735" actId="20577"/>
          <ac:spMkLst>
            <pc:docMk/>
            <pc:sldMk cId="157540017" sldId="338"/>
            <ac:spMk id="8" creationId="{45A57C24-2585-8AC4-B496-CC719A4753A5}"/>
          </ac:spMkLst>
        </pc:spChg>
        <pc:spChg chg="mod">
          <ac:chgData name="Houssem Lassoued" userId="b9b8e0ad6305353d" providerId="LiveId" clId="{449023D0-CB95-4AFE-B9F5-0D55AB845CC9}" dt="2025-06-21T19:15:02.248" v="4731" actId="20577"/>
          <ac:spMkLst>
            <pc:docMk/>
            <pc:sldMk cId="157540017" sldId="338"/>
            <ac:spMk id="9" creationId="{BCCF4112-A898-D1C5-1AE7-92E05DEE7250}"/>
          </ac:spMkLst>
        </pc:spChg>
        <pc:spChg chg="del">
          <ac:chgData name="Houssem Lassoued" userId="b9b8e0ad6305353d" providerId="LiveId" clId="{449023D0-CB95-4AFE-B9F5-0D55AB845CC9}" dt="2025-06-21T08:00:59.124" v="2939" actId="478"/>
          <ac:spMkLst>
            <pc:docMk/>
            <pc:sldMk cId="157540017" sldId="338"/>
            <ac:spMk id="16" creationId="{82FB6D7F-4013-6970-4696-0A56BA53FDEA}"/>
          </ac:spMkLst>
        </pc:spChg>
        <pc:spChg chg="del">
          <ac:chgData name="Houssem Lassoued" userId="b9b8e0ad6305353d" providerId="LiveId" clId="{449023D0-CB95-4AFE-B9F5-0D55AB845CC9}" dt="2025-06-21T08:00:59.124" v="2939" actId="478"/>
          <ac:spMkLst>
            <pc:docMk/>
            <pc:sldMk cId="157540017" sldId="338"/>
            <ac:spMk id="19" creationId="{A3762091-7465-63E8-7299-177F1EEEC8A6}"/>
          </ac:spMkLst>
        </pc:spChg>
        <pc:spChg chg="del">
          <ac:chgData name="Houssem Lassoued" userId="b9b8e0ad6305353d" providerId="LiveId" clId="{449023D0-CB95-4AFE-B9F5-0D55AB845CC9}" dt="2025-06-21T19:15:15.799" v="4736" actId="478"/>
          <ac:spMkLst>
            <pc:docMk/>
            <pc:sldMk cId="157540017" sldId="338"/>
            <ac:spMk id="21" creationId="{3FE84FD5-39FF-B009-22D0-D089B348FC33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22" creationId="{9F29CFBD-64B5-40F4-8C7D-7D0C94C8E0BB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23" creationId="{E3149394-51D7-4B1E-9ED0-16E1B18C7AB3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24" creationId="{EC4744A6-679B-4F80-A484-C6FF86E069E9}"/>
          </ac:spMkLst>
        </pc:spChg>
        <pc:spChg chg="del">
          <ac:chgData name="Houssem Lassoued" userId="b9b8e0ad6305353d" providerId="LiveId" clId="{449023D0-CB95-4AFE-B9F5-0D55AB845CC9}" dt="2025-06-21T08:01:08.293" v="2941" actId="478"/>
          <ac:spMkLst>
            <pc:docMk/>
            <pc:sldMk cId="157540017" sldId="338"/>
            <ac:spMk id="25" creationId="{CF4A1688-227E-2D23-C97C-FAA219B914E5}"/>
          </ac:spMkLst>
        </pc:spChg>
        <pc:spChg chg="add del mod">
          <ac:chgData name="Houssem Lassoued" userId="b9b8e0ad6305353d" providerId="LiveId" clId="{449023D0-CB95-4AFE-B9F5-0D55AB845CC9}" dt="2025-06-21T08:50:54.395" v="3329" actId="478"/>
          <ac:spMkLst>
            <pc:docMk/>
            <pc:sldMk cId="157540017" sldId="338"/>
            <ac:spMk id="29" creationId="{A3644AC9-9925-406F-9C6E-45CC5EB5CD9F}"/>
          </ac:spMkLst>
        </pc:spChg>
        <pc:spChg chg="add del mod">
          <ac:chgData name="Houssem Lassoued" userId="b9b8e0ad6305353d" providerId="LiveId" clId="{449023D0-CB95-4AFE-B9F5-0D55AB845CC9}" dt="2025-06-21T08:50:56.458" v="3330" actId="478"/>
          <ac:spMkLst>
            <pc:docMk/>
            <pc:sldMk cId="157540017" sldId="338"/>
            <ac:spMk id="30" creationId="{A10354AE-9800-4529-8B45-8C8415FFA688}"/>
          </ac:spMkLst>
        </pc:spChg>
        <pc:spChg chg="add del mod">
          <ac:chgData name="Houssem Lassoued" userId="b9b8e0ad6305353d" providerId="LiveId" clId="{449023D0-CB95-4AFE-B9F5-0D55AB845CC9}" dt="2025-06-21T08:50:58.903" v="3331" actId="478"/>
          <ac:spMkLst>
            <pc:docMk/>
            <pc:sldMk cId="157540017" sldId="338"/>
            <ac:spMk id="31" creationId="{D612010E-7436-4ABD-808A-FBC2A5E83389}"/>
          </ac:spMkLst>
        </pc:spChg>
        <pc:spChg chg="add del mod">
          <ac:chgData name="Houssem Lassoued" userId="b9b8e0ad6305353d" providerId="LiveId" clId="{449023D0-CB95-4AFE-B9F5-0D55AB845CC9}" dt="2025-06-21T08:49:16.028" v="3320" actId="478"/>
          <ac:spMkLst>
            <pc:docMk/>
            <pc:sldMk cId="157540017" sldId="338"/>
            <ac:spMk id="32" creationId="{C957B2B7-B3FA-46A9-B436-31374A29C2A2}"/>
          </ac:spMkLst>
        </pc:spChg>
        <pc:spChg chg="add del mod">
          <ac:chgData name="Houssem Lassoued" userId="b9b8e0ad6305353d" providerId="LiveId" clId="{449023D0-CB95-4AFE-B9F5-0D55AB845CC9}" dt="2025-06-21T09:31:26.680" v="3641" actId="478"/>
          <ac:spMkLst>
            <pc:docMk/>
            <pc:sldMk cId="157540017" sldId="338"/>
            <ac:spMk id="54" creationId="{21C1E35D-AA08-46B2-AE87-BCA6BF172BC5}"/>
          </ac:spMkLst>
        </pc:spChg>
        <pc:spChg chg="add del mod">
          <ac:chgData name="Houssem Lassoued" userId="b9b8e0ad6305353d" providerId="LiveId" clId="{449023D0-CB95-4AFE-B9F5-0D55AB845CC9}" dt="2025-06-21T09:31:46.774" v="3645" actId="478"/>
          <ac:spMkLst>
            <pc:docMk/>
            <pc:sldMk cId="157540017" sldId="338"/>
            <ac:spMk id="55" creationId="{63E507F9-BC64-40B1-8C1C-2E9E4EE11110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56" creationId="{483884D7-8EAA-474F-A9D8-75035E791EBA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57" creationId="{97336026-F3B6-4E31-AF54-83F9BE2D59BF}"/>
          </ac:spMkLst>
        </pc:spChg>
        <pc:spChg chg="add mod">
          <ac:chgData name="Houssem Lassoued" userId="b9b8e0ad6305353d" providerId="LiveId" clId="{449023D0-CB95-4AFE-B9F5-0D55AB845CC9}" dt="2025-06-21T20:29:57.923" v="5186" actId="207"/>
          <ac:spMkLst>
            <pc:docMk/>
            <pc:sldMk cId="157540017" sldId="338"/>
            <ac:spMk id="73" creationId="{BE0A4696-ACB6-4B60-837A-46FEC8E9D069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76" creationId="{E3BD1A58-936D-4477-8288-6580E5B44652}"/>
          </ac:spMkLst>
        </pc:spChg>
        <pc:spChg chg="add del mod">
          <ac:chgData name="Houssem Lassoued" userId="b9b8e0ad6305353d" providerId="LiveId" clId="{449023D0-CB95-4AFE-B9F5-0D55AB845CC9}" dt="2025-06-21T10:06:44.231" v="3927" actId="478"/>
          <ac:spMkLst>
            <pc:docMk/>
            <pc:sldMk cId="157540017" sldId="338"/>
            <ac:spMk id="91" creationId="{1E43ED94-8D76-47DD-988C-ABFE3C31E9FF}"/>
          </ac:spMkLst>
        </pc:spChg>
        <pc:spChg chg="add del mod">
          <ac:chgData name="Houssem Lassoued" userId="b9b8e0ad6305353d" providerId="LiveId" clId="{449023D0-CB95-4AFE-B9F5-0D55AB845CC9}" dt="2025-06-21T10:56:42.249" v="4031" actId="478"/>
          <ac:spMkLst>
            <pc:docMk/>
            <pc:sldMk cId="157540017" sldId="338"/>
            <ac:spMk id="92" creationId="{DFCB980A-8A82-4562-9393-B2C7AAA6A90A}"/>
          </ac:spMkLst>
        </pc:spChg>
        <pc:spChg chg="add del mod">
          <ac:chgData name="Houssem Lassoued" userId="b9b8e0ad6305353d" providerId="LiveId" clId="{449023D0-CB95-4AFE-B9F5-0D55AB845CC9}" dt="2025-06-21T10:09:12.169" v="3953" actId="478"/>
          <ac:spMkLst>
            <pc:docMk/>
            <pc:sldMk cId="157540017" sldId="338"/>
            <ac:spMk id="93" creationId="{C8185408-934D-4190-A4BF-404D3549ABD7}"/>
          </ac:spMkLst>
        </pc:spChg>
        <pc:spChg chg="add del mod">
          <ac:chgData name="Houssem Lassoued" userId="b9b8e0ad6305353d" providerId="LiveId" clId="{449023D0-CB95-4AFE-B9F5-0D55AB845CC9}" dt="2025-06-21T10:09:15.109" v="3954" actId="478"/>
          <ac:spMkLst>
            <pc:docMk/>
            <pc:sldMk cId="157540017" sldId="338"/>
            <ac:spMk id="94" creationId="{5D86FBEF-12C9-4C64-BBFD-6EF24DD81C9A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99" creationId="{94FFC2F5-88E0-448C-B1A5-7EB62C5FD340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0" creationId="{D0971F86-A0D7-469F-9F62-1691218FEE1C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1" creationId="{DBB30F9B-94BD-4172-BD7D-04A4C77479CD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2" creationId="{366BCAAC-8166-46FB-B34D-224C20172C45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3" creationId="{BD9F5D38-94E7-478C-B5BA-8D43657C8BDC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4" creationId="{EBE5EA6E-38AF-42A7-BF69-62838E2184AA}"/>
          </ac:spMkLst>
        </pc:spChg>
        <pc:spChg chg="add mod">
          <ac:chgData name="Houssem Lassoued" userId="b9b8e0ad6305353d" providerId="LiveId" clId="{449023D0-CB95-4AFE-B9F5-0D55AB845CC9}" dt="2025-06-21T11:55:23.267" v="4724" actId="255"/>
          <ac:spMkLst>
            <pc:docMk/>
            <pc:sldMk cId="157540017" sldId="338"/>
            <ac:spMk id="105" creationId="{DE379B80-AEB4-41E7-8A7F-DF1ED6C960F3}"/>
          </ac:spMkLst>
        </pc:spChg>
        <pc:spChg chg="add mod">
          <ac:chgData name="Houssem Lassoued" userId="b9b8e0ad6305353d" providerId="LiveId" clId="{449023D0-CB95-4AFE-B9F5-0D55AB845CC9}" dt="2025-06-21T10:57:27.453" v="4035" actId="1076"/>
          <ac:spMkLst>
            <pc:docMk/>
            <pc:sldMk cId="157540017" sldId="338"/>
            <ac:spMk id="106" creationId="{3BF8CD05-3B9E-42D7-9DD0-DA8DE749470B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7" creationId="{472D6A52-4710-4916-B003-629129461E3D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8" creationId="{37C80B7A-F969-4397-ADAF-7B0C1C3CD345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09" creationId="{3EF28801-D911-499D-A299-1B01E2ECE263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10" creationId="{7BD32F7E-FEBA-4D3B-9A36-05AAED56BC09}"/>
          </ac:spMkLst>
        </pc:spChg>
        <pc:spChg chg="add mod">
          <ac:chgData name="Houssem Lassoued" userId="b9b8e0ad6305353d" providerId="LiveId" clId="{449023D0-CB95-4AFE-B9F5-0D55AB845CC9}" dt="2025-06-21T11:53:06.870" v="4712" actId="255"/>
          <ac:spMkLst>
            <pc:docMk/>
            <pc:sldMk cId="157540017" sldId="338"/>
            <ac:spMk id="111" creationId="{45E48B65-ADA4-4DDF-A85C-AAF34FAEA112}"/>
          </ac:spMkLst>
        </pc:spChg>
        <pc:spChg chg="add del mod">
          <ac:chgData name="Houssem Lassoued" userId="b9b8e0ad6305353d" providerId="LiveId" clId="{449023D0-CB95-4AFE-B9F5-0D55AB845CC9}" dt="2025-06-21T09:43:23.679" v="3716" actId="478"/>
          <ac:spMkLst>
            <pc:docMk/>
            <pc:sldMk cId="157540017" sldId="338"/>
            <ac:spMk id="112" creationId="{628FF2AD-5A01-4B5D-A44F-89F417A3F971}"/>
          </ac:spMkLst>
        </pc:spChg>
        <pc:spChg chg="add del mod">
          <ac:chgData name="Houssem Lassoued" userId="b9b8e0ad6305353d" providerId="LiveId" clId="{449023D0-CB95-4AFE-B9F5-0D55AB845CC9}" dt="2025-06-21T09:43:26.544" v="3717" actId="478"/>
          <ac:spMkLst>
            <pc:docMk/>
            <pc:sldMk cId="157540017" sldId="338"/>
            <ac:spMk id="113" creationId="{7AA385AE-5927-439E-9A1A-575268C8ABD7}"/>
          </ac:spMkLst>
        </pc:spChg>
        <pc:spChg chg="add del mod">
          <ac:chgData name="Houssem Lassoued" userId="b9b8e0ad6305353d" providerId="LiveId" clId="{449023D0-CB95-4AFE-B9F5-0D55AB845CC9}" dt="2025-06-21T09:47:37.988" v="3749" actId="478"/>
          <ac:spMkLst>
            <pc:docMk/>
            <pc:sldMk cId="157540017" sldId="338"/>
            <ac:spMk id="114" creationId="{EB9CACA4-F741-4270-989E-7085B978E821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15" creationId="{4C49C370-6D3C-45E8-B88C-19F0906C9220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16" creationId="{1CF2D0EE-D5EC-415E-9F6E-8F2AEC4EB22E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17" creationId="{1872F846-CA51-454A-ACB5-86714C4F7603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18" creationId="{0F5869A9-4995-42D3-8392-9682A655C484}"/>
          </ac:spMkLst>
        </pc:spChg>
        <pc:spChg chg="add mod">
          <ac:chgData name="Houssem Lassoued" userId="b9b8e0ad6305353d" providerId="LiveId" clId="{449023D0-CB95-4AFE-B9F5-0D55AB845CC9}" dt="2025-06-21T11:52:57.725" v="4711" actId="255"/>
          <ac:spMkLst>
            <pc:docMk/>
            <pc:sldMk cId="157540017" sldId="338"/>
            <ac:spMk id="119" creationId="{874ACA73-A52F-4EDD-ACCF-A15173EEAEFE}"/>
          </ac:spMkLst>
        </pc:spChg>
        <pc:spChg chg="add mod">
          <ac:chgData name="Houssem Lassoued" userId="b9b8e0ad6305353d" providerId="LiveId" clId="{449023D0-CB95-4AFE-B9F5-0D55AB845CC9}" dt="2025-06-21T11:53:23.116" v="4714" actId="255"/>
          <ac:spMkLst>
            <pc:docMk/>
            <pc:sldMk cId="157540017" sldId="338"/>
            <ac:spMk id="120" creationId="{A61C755E-A819-4587-B01E-C6B3709FF534}"/>
          </ac:spMkLst>
        </pc:spChg>
        <pc:spChg chg="add mod">
          <ac:chgData name="Houssem Lassoued" userId="b9b8e0ad6305353d" providerId="LiveId" clId="{449023D0-CB95-4AFE-B9F5-0D55AB845CC9}" dt="2025-06-21T11:53:34.205" v="4716" actId="255"/>
          <ac:spMkLst>
            <pc:docMk/>
            <pc:sldMk cId="157540017" sldId="338"/>
            <ac:spMk id="121" creationId="{EAB030A6-4C10-4CC4-B2F9-283229C47F3D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22" creationId="{AE80DDFA-ACA0-485F-9095-4CD5F35B7784}"/>
          </ac:spMkLst>
        </pc:spChg>
        <pc:spChg chg="add del mod">
          <ac:chgData name="Houssem Lassoued" userId="b9b8e0ad6305353d" providerId="LiveId" clId="{449023D0-CB95-4AFE-B9F5-0D55AB845CC9}" dt="2025-06-21T10:00:47.833" v="3870" actId="478"/>
          <ac:spMkLst>
            <pc:docMk/>
            <pc:sldMk cId="157540017" sldId="338"/>
            <ac:spMk id="123" creationId="{BFFE3C54-D77E-4A7A-B3B2-F0DCE2BF08B2}"/>
          </ac:spMkLst>
        </pc:spChg>
        <pc:spChg chg="add del mod">
          <ac:chgData name="Houssem Lassoued" userId="b9b8e0ad6305353d" providerId="LiveId" clId="{449023D0-CB95-4AFE-B9F5-0D55AB845CC9}" dt="2025-06-21T10:02:03.987" v="3879" actId="478"/>
          <ac:spMkLst>
            <pc:docMk/>
            <pc:sldMk cId="157540017" sldId="338"/>
            <ac:spMk id="124" creationId="{ED5324B8-BCBB-4C79-8160-9E9E61C64D0E}"/>
          </ac:spMkLst>
        </pc:spChg>
        <pc:spChg chg="add del mod">
          <ac:chgData name="Houssem Lassoued" userId="b9b8e0ad6305353d" providerId="LiveId" clId="{449023D0-CB95-4AFE-B9F5-0D55AB845CC9}" dt="2025-06-21T10:02:06.491" v="3880" actId="478"/>
          <ac:spMkLst>
            <pc:docMk/>
            <pc:sldMk cId="157540017" sldId="338"/>
            <ac:spMk id="125" creationId="{009270F3-150E-4505-A2CD-23EE6CD04891}"/>
          </ac:spMkLst>
        </pc:spChg>
        <pc:spChg chg="add del mod">
          <ac:chgData name="Houssem Lassoued" userId="b9b8e0ad6305353d" providerId="LiveId" clId="{449023D0-CB95-4AFE-B9F5-0D55AB845CC9}" dt="2025-06-21T10:02:08.890" v="3881" actId="478"/>
          <ac:spMkLst>
            <pc:docMk/>
            <pc:sldMk cId="157540017" sldId="338"/>
            <ac:spMk id="126" creationId="{42245808-32BD-4590-AC95-E4540FD1CD67}"/>
          </ac:spMkLst>
        </pc:spChg>
        <pc:spChg chg="add del mod">
          <ac:chgData name="Houssem Lassoued" userId="b9b8e0ad6305353d" providerId="LiveId" clId="{449023D0-CB95-4AFE-B9F5-0D55AB845CC9}" dt="2025-06-21T10:02:13.573" v="3883" actId="478"/>
          <ac:spMkLst>
            <pc:docMk/>
            <pc:sldMk cId="157540017" sldId="338"/>
            <ac:spMk id="127" creationId="{A247EA2E-662A-4D86-927F-96B5A25B957D}"/>
          </ac:spMkLst>
        </pc:spChg>
        <pc:spChg chg="add del mod">
          <ac:chgData name="Houssem Lassoued" userId="b9b8e0ad6305353d" providerId="LiveId" clId="{449023D0-CB95-4AFE-B9F5-0D55AB845CC9}" dt="2025-06-21T10:02:30.312" v="3888" actId="478"/>
          <ac:spMkLst>
            <pc:docMk/>
            <pc:sldMk cId="157540017" sldId="338"/>
            <ac:spMk id="128" creationId="{C4ACFC76-F284-4B46-B5F8-B6CF49E754FB}"/>
          </ac:spMkLst>
        </pc:spChg>
        <pc:spChg chg="add del mod">
          <ac:chgData name="Houssem Lassoued" userId="b9b8e0ad6305353d" providerId="LiveId" clId="{449023D0-CB95-4AFE-B9F5-0D55AB845CC9}" dt="2025-06-21T10:02:32.293" v="3889" actId="478"/>
          <ac:spMkLst>
            <pc:docMk/>
            <pc:sldMk cId="157540017" sldId="338"/>
            <ac:spMk id="129" creationId="{212166DE-9850-4926-8C01-96A0A5CB2A68}"/>
          </ac:spMkLst>
        </pc:spChg>
        <pc:spChg chg="add del mod">
          <ac:chgData name="Houssem Lassoued" userId="b9b8e0ad6305353d" providerId="LiveId" clId="{449023D0-CB95-4AFE-B9F5-0D55AB845CC9}" dt="2025-06-21T10:02:34.146" v="3890" actId="478"/>
          <ac:spMkLst>
            <pc:docMk/>
            <pc:sldMk cId="157540017" sldId="338"/>
            <ac:spMk id="130" creationId="{05F3F019-686E-4843-8EF3-7CEAA835BA69}"/>
          </ac:spMkLst>
        </pc:spChg>
        <pc:spChg chg="add del mod">
          <ac:chgData name="Houssem Lassoued" userId="b9b8e0ad6305353d" providerId="LiveId" clId="{449023D0-CB95-4AFE-B9F5-0D55AB845CC9}" dt="2025-06-21T10:02:35.922" v="3891" actId="478"/>
          <ac:spMkLst>
            <pc:docMk/>
            <pc:sldMk cId="157540017" sldId="338"/>
            <ac:spMk id="131" creationId="{0583C8D6-ECB8-4502-A0DA-08EEC649127F}"/>
          </ac:spMkLst>
        </pc:spChg>
        <pc:spChg chg="add del mod">
          <ac:chgData name="Houssem Lassoued" userId="b9b8e0ad6305353d" providerId="LiveId" clId="{449023D0-CB95-4AFE-B9F5-0D55AB845CC9}" dt="2025-06-21T10:02:17.597" v="3884" actId="478"/>
          <ac:spMkLst>
            <pc:docMk/>
            <pc:sldMk cId="157540017" sldId="338"/>
            <ac:spMk id="132" creationId="{7DCEB2B5-C263-48C5-8960-CED8FB290984}"/>
          </ac:spMkLst>
        </pc:spChg>
        <pc:spChg chg="add del mod">
          <ac:chgData name="Houssem Lassoued" userId="b9b8e0ad6305353d" providerId="LiveId" clId="{449023D0-CB95-4AFE-B9F5-0D55AB845CC9}" dt="2025-06-21T10:02:20.364" v="3885" actId="478"/>
          <ac:spMkLst>
            <pc:docMk/>
            <pc:sldMk cId="157540017" sldId="338"/>
            <ac:spMk id="133" creationId="{04A83086-3EB0-403F-A27F-059639CCC67D}"/>
          </ac:spMkLst>
        </pc:spChg>
        <pc:spChg chg="add del mod">
          <ac:chgData name="Houssem Lassoued" userId="b9b8e0ad6305353d" providerId="LiveId" clId="{449023D0-CB95-4AFE-B9F5-0D55AB845CC9}" dt="2025-06-21T10:02:24.937" v="3887" actId="478"/>
          <ac:spMkLst>
            <pc:docMk/>
            <pc:sldMk cId="157540017" sldId="338"/>
            <ac:spMk id="134" creationId="{41D0A4A7-7B6A-43C9-96B8-436D222AE3C1}"/>
          </ac:spMkLst>
        </pc:spChg>
        <pc:spChg chg="add del mod">
          <ac:chgData name="Houssem Lassoued" userId="b9b8e0ad6305353d" providerId="LiveId" clId="{449023D0-CB95-4AFE-B9F5-0D55AB845CC9}" dt="2025-06-21T10:02:22.533" v="3886" actId="478"/>
          <ac:spMkLst>
            <pc:docMk/>
            <pc:sldMk cId="157540017" sldId="338"/>
            <ac:spMk id="135" creationId="{DD097D9D-297E-49DD-AFBE-46194905C020}"/>
          </ac:spMkLst>
        </pc:spChg>
        <pc:spChg chg="add del mod">
          <ac:chgData name="Houssem Lassoued" userId="b9b8e0ad6305353d" providerId="LiveId" clId="{449023D0-CB95-4AFE-B9F5-0D55AB845CC9}" dt="2025-06-21T10:02:17.597" v="3884" actId="478"/>
          <ac:spMkLst>
            <pc:docMk/>
            <pc:sldMk cId="157540017" sldId="338"/>
            <ac:spMk id="136" creationId="{40AD85C3-A1E3-4A32-835D-C1A5DB253F3B}"/>
          </ac:spMkLst>
        </pc:spChg>
        <pc:spChg chg="add del mod">
          <ac:chgData name="Houssem Lassoued" userId="b9b8e0ad6305353d" providerId="LiveId" clId="{449023D0-CB95-4AFE-B9F5-0D55AB845CC9}" dt="2025-06-21T10:02:17.597" v="3884" actId="478"/>
          <ac:spMkLst>
            <pc:docMk/>
            <pc:sldMk cId="157540017" sldId="338"/>
            <ac:spMk id="137" creationId="{C05EB465-D40E-4CF6-A53A-BECE2B480D47}"/>
          </ac:spMkLst>
        </pc:spChg>
        <pc:spChg chg="add del mod">
          <ac:chgData name="Houssem Lassoued" userId="b9b8e0ad6305353d" providerId="LiveId" clId="{449023D0-CB95-4AFE-B9F5-0D55AB845CC9}" dt="2025-06-21T10:02:17.597" v="3884" actId="478"/>
          <ac:spMkLst>
            <pc:docMk/>
            <pc:sldMk cId="157540017" sldId="338"/>
            <ac:spMk id="138" creationId="{FD4E7816-78E1-4E84-8A45-75052387EFB5}"/>
          </ac:spMkLst>
        </pc:spChg>
        <pc:spChg chg="add del mod">
          <ac:chgData name="Houssem Lassoued" userId="b9b8e0ad6305353d" providerId="LiveId" clId="{449023D0-CB95-4AFE-B9F5-0D55AB845CC9}" dt="2025-06-21T10:02:17.597" v="3884" actId="478"/>
          <ac:spMkLst>
            <pc:docMk/>
            <pc:sldMk cId="157540017" sldId="338"/>
            <ac:spMk id="139" creationId="{33EE06EA-0FA0-44F0-82B1-3E85783EE069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0" creationId="{BF5C9DB3-41A3-427A-BF69-0F745478ECDD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1" creationId="{C4A78F8C-77F5-4548-982C-6D572A9716A7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2" creationId="{2DBF6F33-74B4-4844-B278-5EB136312AC0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3" creationId="{57F7EC2B-880B-4423-9422-C910A3483384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4" creationId="{6BE65BC6-65D6-4805-B673-1C64F58EA561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5" creationId="{6F76BA97-47EA-4217-8ABC-53990A922B62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6" creationId="{601E6B44-8A93-422C-9F4B-64C847C0956A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7" creationId="{EDEB03A6-F4A7-4311-80B1-DF8BC41E99CF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8" creationId="{F61F204E-8B8A-4B13-ADE0-24115A368F37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49" creationId="{2E8AC175-6B06-4580-838E-FA63C1592FF0}"/>
          </ac:spMkLst>
        </pc:spChg>
        <pc:spChg chg="add mod">
          <ac:chgData name="Houssem Lassoued" userId="b9b8e0ad6305353d" providerId="LiveId" clId="{449023D0-CB95-4AFE-B9F5-0D55AB845CC9}" dt="2025-06-21T10:57:20.801" v="4034" actId="1076"/>
          <ac:spMkLst>
            <pc:docMk/>
            <pc:sldMk cId="157540017" sldId="338"/>
            <ac:spMk id="150" creationId="{DC0F9FE5-04BF-43F4-9A05-52A3C70385C2}"/>
          </ac:spMkLst>
        </pc:spChg>
        <pc:spChg chg="add del mod">
          <ac:chgData name="Houssem Lassoued" userId="b9b8e0ad6305353d" providerId="LiveId" clId="{449023D0-CB95-4AFE-B9F5-0D55AB845CC9}" dt="2025-06-21T11:01:10.064" v="4088" actId="478"/>
          <ac:spMkLst>
            <pc:docMk/>
            <pc:sldMk cId="157540017" sldId="338"/>
            <ac:spMk id="151" creationId="{F2052AC8-B45A-455A-81D5-FEF316F03E0C}"/>
          </ac:spMkLst>
        </pc:spChg>
        <pc:spChg chg="add del mod">
          <ac:chgData name="Houssem Lassoued" userId="b9b8e0ad6305353d" providerId="LiveId" clId="{449023D0-CB95-4AFE-B9F5-0D55AB845CC9}" dt="2025-06-21T10:58:16.003" v="4040" actId="478"/>
          <ac:spMkLst>
            <pc:docMk/>
            <pc:sldMk cId="157540017" sldId="338"/>
            <ac:spMk id="152" creationId="{BBC99366-9FB9-4450-9A7F-6A13AFCCF9C3}"/>
          </ac:spMkLst>
        </pc:spChg>
        <pc:spChg chg="add mod">
          <ac:chgData name="Houssem Lassoued" userId="b9b8e0ad6305353d" providerId="LiveId" clId="{449023D0-CB95-4AFE-B9F5-0D55AB845CC9}" dt="2025-06-21T11:11:47.331" v="4233" actId="1076"/>
          <ac:spMkLst>
            <pc:docMk/>
            <pc:sldMk cId="157540017" sldId="338"/>
            <ac:spMk id="153" creationId="{27688C01-CBAB-45CA-944A-D1273FCD3411}"/>
          </ac:spMkLst>
        </pc:spChg>
        <pc:spChg chg="add mod">
          <ac:chgData name="Houssem Lassoued" userId="b9b8e0ad6305353d" providerId="LiveId" clId="{449023D0-CB95-4AFE-B9F5-0D55AB845CC9}" dt="2025-06-21T11:18:30.060" v="4263" actId="14100"/>
          <ac:spMkLst>
            <pc:docMk/>
            <pc:sldMk cId="157540017" sldId="338"/>
            <ac:spMk id="154" creationId="{91725362-DF4D-4239-A107-8071718BEC9D}"/>
          </ac:spMkLst>
        </pc:spChg>
        <pc:spChg chg="add del mod">
          <ac:chgData name="Houssem Lassoued" userId="b9b8e0ad6305353d" providerId="LiveId" clId="{449023D0-CB95-4AFE-B9F5-0D55AB845CC9}" dt="2025-06-21T11:01:33.368" v="4097" actId="478"/>
          <ac:spMkLst>
            <pc:docMk/>
            <pc:sldMk cId="157540017" sldId="338"/>
            <ac:spMk id="155" creationId="{4882D24D-72B0-447B-93CD-F219FEBF768B}"/>
          </ac:spMkLst>
        </pc:spChg>
        <pc:spChg chg="add mod">
          <ac:chgData name="Houssem Lassoued" userId="b9b8e0ad6305353d" providerId="LiveId" clId="{449023D0-CB95-4AFE-B9F5-0D55AB845CC9}" dt="2025-06-21T11:53:59.922" v="4717" actId="2711"/>
          <ac:spMkLst>
            <pc:docMk/>
            <pc:sldMk cId="157540017" sldId="338"/>
            <ac:spMk id="156" creationId="{BAB1F3E8-C5FE-482C-88AD-5C9934849C47}"/>
          </ac:spMkLst>
        </pc:spChg>
        <pc:spChg chg="add mod">
          <ac:chgData name="Houssem Lassoued" userId="b9b8e0ad6305353d" providerId="LiveId" clId="{449023D0-CB95-4AFE-B9F5-0D55AB845CC9}" dt="2025-06-21T11:11:50.536" v="4234" actId="1076"/>
          <ac:spMkLst>
            <pc:docMk/>
            <pc:sldMk cId="157540017" sldId="338"/>
            <ac:spMk id="157" creationId="{A5243441-82CB-4F1B-B2CF-498F4779059B}"/>
          </ac:spMkLst>
        </pc:spChg>
        <pc:spChg chg="add mod">
          <ac:chgData name="Houssem Lassoued" userId="b9b8e0ad6305353d" providerId="LiveId" clId="{449023D0-CB95-4AFE-B9F5-0D55AB845CC9}" dt="2025-06-21T11:11:55.535" v="4236" actId="1076"/>
          <ac:spMkLst>
            <pc:docMk/>
            <pc:sldMk cId="157540017" sldId="338"/>
            <ac:spMk id="158" creationId="{1CFD6B5C-91CC-4FD0-B193-68B5268FA4B4}"/>
          </ac:spMkLst>
        </pc:spChg>
        <pc:spChg chg="add mod">
          <ac:chgData name="Houssem Lassoued" userId="b9b8e0ad6305353d" providerId="LiveId" clId="{449023D0-CB95-4AFE-B9F5-0D55AB845CC9}" dt="2025-06-21T11:54:07.081" v="4718" actId="2711"/>
          <ac:spMkLst>
            <pc:docMk/>
            <pc:sldMk cId="157540017" sldId="338"/>
            <ac:spMk id="159" creationId="{8B99B566-77CE-48F5-9A01-7A29C0D61FB9}"/>
          </ac:spMkLst>
        </pc:spChg>
        <pc:spChg chg="add mod">
          <ac:chgData name="Houssem Lassoued" userId="b9b8e0ad6305353d" providerId="LiveId" clId="{449023D0-CB95-4AFE-B9F5-0D55AB845CC9}" dt="2025-06-21T11:12:01.035" v="4238" actId="1076"/>
          <ac:spMkLst>
            <pc:docMk/>
            <pc:sldMk cId="157540017" sldId="338"/>
            <ac:spMk id="160" creationId="{7FF6FF66-52DB-4BC9-A780-76CDACD578E3}"/>
          </ac:spMkLst>
        </pc:spChg>
        <pc:spChg chg="add mod">
          <ac:chgData name="Houssem Lassoued" userId="b9b8e0ad6305353d" providerId="LiveId" clId="{449023D0-CB95-4AFE-B9F5-0D55AB845CC9}" dt="2025-06-21T11:54:22.116" v="4719" actId="2711"/>
          <ac:spMkLst>
            <pc:docMk/>
            <pc:sldMk cId="157540017" sldId="338"/>
            <ac:spMk id="161" creationId="{DAFC4B8C-62F3-4899-ACED-9F232534A8EE}"/>
          </ac:spMkLst>
        </pc:spChg>
        <pc:spChg chg="add mod">
          <ac:chgData name="Houssem Lassoued" userId="b9b8e0ad6305353d" providerId="LiveId" clId="{449023D0-CB95-4AFE-B9F5-0D55AB845CC9}" dt="2025-06-21T11:12:10.054" v="4240" actId="1076"/>
          <ac:spMkLst>
            <pc:docMk/>
            <pc:sldMk cId="157540017" sldId="338"/>
            <ac:spMk id="162" creationId="{5D03ED20-20ED-42D0-925C-1418C87E1AAC}"/>
          </ac:spMkLst>
        </pc:spChg>
        <pc:spChg chg="add mod">
          <ac:chgData name="Houssem Lassoued" userId="b9b8e0ad6305353d" providerId="LiveId" clId="{449023D0-CB95-4AFE-B9F5-0D55AB845CC9}" dt="2025-06-21T11:31:33.648" v="4458" actId="1076"/>
          <ac:spMkLst>
            <pc:docMk/>
            <pc:sldMk cId="157540017" sldId="338"/>
            <ac:spMk id="163" creationId="{334990B8-A968-4F99-82B1-02A383F60920}"/>
          </ac:spMkLst>
        </pc:spChg>
        <pc:spChg chg="add mod">
          <ac:chgData name="Houssem Lassoued" userId="b9b8e0ad6305353d" providerId="LiveId" clId="{449023D0-CB95-4AFE-B9F5-0D55AB845CC9}" dt="2025-06-21T11:29:52.126" v="4449" actId="14100"/>
          <ac:spMkLst>
            <pc:docMk/>
            <pc:sldMk cId="157540017" sldId="338"/>
            <ac:spMk id="180" creationId="{E93CDC96-E8E1-4024-8BC2-44792162577E}"/>
          </ac:spMkLst>
        </pc:spChg>
        <pc:spChg chg="add mod">
          <ac:chgData name="Houssem Lassoued" userId="b9b8e0ad6305353d" providerId="LiveId" clId="{449023D0-CB95-4AFE-B9F5-0D55AB845CC9}" dt="2025-06-21T11:29:36.651" v="4445" actId="1076"/>
          <ac:spMkLst>
            <pc:docMk/>
            <pc:sldMk cId="157540017" sldId="338"/>
            <ac:spMk id="181" creationId="{A36C809D-463B-4DA7-9099-E4A7026F0164}"/>
          </ac:spMkLst>
        </pc:spChg>
        <pc:spChg chg="add mod">
          <ac:chgData name="Houssem Lassoued" userId="b9b8e0ad6305353d" providerId="LiveId" clId="{449023D0-CB95-4AFE-B9F5-0D55AB845CC9}" dt="2025-06-21T11:29:58.766" v="4450" actId="1076"/>
          <ac:spMkLst>
            <pc:docMk/>
            <pc:sldMk cId="157540017" sldId="338"/>
            <ac:spMk id="182" creationId="{E9587DA7-EF53-437B-9CB4-1D6387973C42}"/>
          </ac:spMkLst>
        </pc:spChg>
        <pc:spChg chg="add mod">
          <ac:chgData name="Houssem Lassoued" userId="b9b8e0ad6305353d" providerId="LiveId" clId="{449023D0-CB95-4AFE-B9F5-0D55AB845CC9}" dt="2025-06-21T11:30:04.086" v="4451" actId="1076"/>
          <ac:spMkLst>
            <pc:docMk/>
            <pc:sldMk cId="157540017" sldId="338"/>
            <ac:spMk id="183" creationId="{75F4CE77-DDB2-4105-8214-E434030B684C}"/>
          </ac:spMkLst>
        </pc:spChg>
        <pc:spChg chg="add mod">
          <ac:chgData name="Houssem Lassoued" userId="b9b8e0ad6305353d" providerId="LiveId" clId="{449023D0-CB95-4AFE-B9F5-0D55AB845CC9}" dt="2025-06-21T11:30:08.246" v="4452" actId="1076"/>
          <ac:spMkLst>
            <pc:docMk/>
            <pc:sldMk cId="157540017" sldId="338"/>
            <ac:spMk id="184" creationId="{D99C0BC4-17D8-4E20-929E-4699BA85F37E}"/>
          </ac:spMkLst>
        </pc:spChg>
        <pc:spChg chg="add del mod">
          <ac:chgData name="Houssem Lassoued" userId="b9b8e0ad6305353d" providerId="LiveId" clId="{449023D0-CB95-4AFE-B9F5-0D55AB845CC9}" dt="2025-06-21T11:22:19.075" v="4335" actId="478"/>
          <ac:spMkLst>
            <pc:docMk/>
            <pc:sldMk cId="157540017" sldId="338"/>
            <ac:spMk id="185" creationId="{09C2E97C-5A5A-4058-891A-14C774779E60}"/>
          </ac:spMkLst>
        </pc:spChg>
        <pc:spChg chg="add del mod">
          <ac:chgData name="Houssem Lassoued" userId="b9b8e0ad6305353d" providerId="LiveId" clId="{449023D0-CB95-4AFE-B9F5-0D55AB845CC9}" dt="2025-06-21T11:21:22.160" v="4279" actId="478"/>
          <ac:spMkLst>
            <pc:docMk/>
            <pc:sldMk cId="157540017" sldId="338"/>
            <ac:spMk id="186" creationId="{D3AB8D28-1785-444F-98CA-E556BB5CF177}"/>
          </ac:spMkLst>
        </pc:spChg>
        <pc:spChg chg="add del mod">
          <ac:chgData name="Houssem Lassoued" userId="b9b8e0ad6305353d" providerId="LiveId" clId="{449023D0-CB95-4AFE-B9F5-0D55AB845CC9}" dt="2025-06-21T11:21:19.809" v="4278" actId="478"/>
          <ac:spMkLst>
            <pc:docMk/>
            <pc:sldMk cId="157540017" sldId="338"/>
            <ac:spMk id="187" creationId="{4ED94D99-E65F-4082-886A-4B9E438684D3}"/>
          </ac:spMkLst>
        </pc:spChg>
        <pc:spChg chg="add del mod">
          <ac:chgData name="Houssem Lassoued" userId="b9b8e0ad6305353d" providerId="LiveId" clId="{449023D0-CB95-4AFE-B9F5-0D55AB845CC9}" dt="2025-06-21T11:21:17.455" v="4277" actId="478"/>
          <ac:spMkLst>
            <pc:docMk/>
            <pc:sldMk cId="157540017" sldId="338"/>
            <ac:spMk id="188" creationId="{7F9D04A0-AFC6-4D57-AF2E-A4CB462F0315}"/>
          </ac:spMkLst>
        </pc:spChg>
        <pc:spChg chg="add mod">
          <ac:chgData name="Houssem Lassoued" userId="b9b8e0ad6305353d" providerId="LiveId" clId="{449023D0-CB95-4AFE-B9F5-0D55AB845CC9}" dt="2025-06-21T11:55:49.515" v="4725" actId="255"/>
          <ac:spMkLst>
            <pc:docMk/>
            <pc:sldMk cId="157540017" sldId="338"/>
            <ac:spMk id="192" creationId="{2363D2EC-DDDD-42EE-98A8-8E04E5AC9B46}"/>
          </ac:spMkLst>
        </pc:spChg>
        <pc:spChg chg="add del mod">
          <ac:chgData name="Houssem Lassoued" userId="b9b8e0ad6305353d" providerId="LiveId" clId="{449023D0-CB95-4AFE-B9F5-0D55AB845CC9}" dt="2025-06-21T11:26:26.163" v="4411" actId="478"/>
          <ac:spMkLst>
            <pc:docMk/>
            <pc:sldMk cId="157540017" sldId="338"/>
            <ac:spMk id="193" creationId="{A29516BD-0E0C-436E-B5C6-FB12286DBC61}"/>
          </ac:spMkLst>
        </pc:spChg>
        <pc:spChg chg="add mod">
          <ac:chgData name="Houssem Lassoued" userId="b9b8e0ad6305353d" providerId="LiveId" clId="{449023D0-CB95-4AFE-B9F5-0D55AB845CC9}" dt="2025-06-21T11:30:27.086" v="4453" actId="1076"/>
          <ac:spMkLst>
            <pc:docMk/>
            <pc:sldMk cId="157540017" sldId="338"/>
            <ac:spMk id="194" creationId="{5A431F08-3FE8-48F0-A937-6D4B77276B7C}"/>
          </ac:spMkLst>
        </pc:spChg>
        <pc:spChg chg="add mod">
          <ac:chgData name="Houssem Lassoued" userId="b9b8e0ad6305353d" providerId="LiveId" clId="{449023D0-CB95-4AFE-B9F5-0D55AB845CC9}" dt="2025-06-21T11:35:47.713" v="4500" actId="1076"/>
          <ac:spMkLst>
            <pc:docMk/>
            <pc:sldMk cId="157540017" sldId="338"/>
            <ac:spMk id="195" creationId="{BC590B0E-2A96-4DA8-A5EA-4DDCC1446B4F}"/>
          </ac:spMkLst>
        </pc:spChg>
        <pc:spChg chg="add mod">
          <ac:chgData name="Houssem Lassoued" userId="b9b8e0ad6305353d" providerId="LiveId" clId="{449023D0-CB95-4AFE-B9F5-0D55AB845CC9}" dt="2025-06-21T11:34:58.260" v="4496" actId="14100"/>
          <ac:spMkLst>
            <pc:docMk/>
            <pc:sldMk cId="157540017" sldId="338"/>
            <ac:spMk id="196" creationId="{F2368470-0871-4A04-B700-DE9FCEA914AB}"/>
          </ac:spMkLst>
        </pc:spChg>
        <pc:spChg chg="add mod">
          <ac:chgData name="Houssem Lassoued" userId="b9b8e0ad6305353d" providerId="LiveId" clId="{449023D0-CB95-4AFE-B9F5-0D55AB845CC9}" dt="2025-06-21T11:32:21.282" v="4485" actId="14100"/>
          <ac:spMkLst>
            <pc:docMk/>
            <pc:sldMk cId="157540017" sldId="338"/>
            <ac:spMk id="197" creationId="{2CB64191-3C3D-4657-A439-C77F24F1D1F8}"/>
          </ac:spMkLst>
        </pc:spChg>
        <pc:spChg chg="add mod">
          <ac:chgData name="Houssem Lassoued" userId="b9b8e0ad6305353d" providerId="LiveId" clId="{449023D0-CB95-4AFE-B9F5-0D55AB845CC9}" dt="2025-06-21T11:42:37.185" v="4638" actId="14100"/>
          <ac:spMkLst>
            <pc:docMk/>
            <pc:sldMk cId="157540017" sldId="338"/>
            <ac:spMk id="198" creationId="{131CA941-C681-41E1-B1B5-F47592B96DEE}"/>
          </ac:spMkLst>
        </pc:spChg>
        <pc:spChg chg="add mod">
          <ac:chgData name="Houssem Lassoued" userId="b9b8e0ad6305353d" providerId="LiveId" clId="{449023D0-CB95-4AFE-B9F5-0D55AB845CC9}" dt="2025-06-21T11:39:49.866" v="4550" actId="1076"/>
          <ac:spMkLst>
            <pc:docMk/>
            <pc:sldMk cId="157540017" sldId="338"/>
            <ac:spMk id="199" creationId="{9041F931-97C4-4B68-A2EF-2F01699AA8D9}"/>
          </ac:spMkLst>
        </pc:spChg>
        <pc:spChg chg="add del mod">
          <ac:chgData name="Houssem Lassoued" userId="b9b8e0ad6305353d" providerId="LiveId" clId="{449023D0-CB95-4AFE-B9F5-0D55AB845CC9}" dt="2025-06-21T11:38:57.740" v="4542" actId="478"/>
          <ac:spMkLst>
            <pc:docMk/>
            <pc:sldMk cId="157540017" sldId="338"/>
            <ac:spMk id="200" creationId="{80650A52-E94F-44F0-A15E-09D6CD03FEAB}"/>
          </ac:spMkLst>
        </pc:spChg>
        <pc:spChg chg="add del mod">
          <ac:chgData name="Houssem Lassoued" userId="b9b8e0ad6305353d" providerId="LiveId" clId="{449023D0-CB95-4AFE-B9F5-0D55AB845CC9}" dt="2025-06-21T11:39:04.146" v="4544" actId="478"/>
          <ac:spMkLst>
            <pc:docMk/>
            <pc:sldMk cId="157540017" sldId="338"/>
            <ac:spMk id="201" creationId="{00BC3658-7151-4060-B882-F6CCA244F914}"/>
          </ac:spMkLst>
        </pc:spChg>
        <pc:spChg chg="add mod">
          <ac:chgData name="Houssem Lassoued" userId="b9b8e0ad6305353d" providerId="LiveId" clId="{449023D0-CB95-4AFE-B9F5-0D55AB845CC9}" dt="2025-06-21T11:42:43.861" v="4639" actId="1076"/>
          <ac:spMkLst>
            <pc:docMk/>
            <pc:sldMk cId="157540017" sldId="338"/>
            <ac:spMk id="202" creationId="{0B00A5C6-AE8C-4250-8C25-6490E44D5574}"/>
          </ac:spMkLst>
        </pc:spChg>
        <pc:spChg chg="add mod">
          <ac:chgData name="Houssem Lassoued" userId="b9b8e0ad6305353d" providerId="LiveId" clId="{449023D0-CB95-4AFE-B9F5-0D55AB845CC9}" dt="2025-06-21T11:34:45.734" v="4494" actId="13822"/>
          <ac:spMkLst>
            <pc:docMk/>
            <pc:sldMk cId="157540017" sldId="338"/>
            <ac:spMk id="203" creationId="{A5777F5A-9FF1-4B62-9D70-D1F5EE020C0B}"/>
          </ac:spMkLst>
        </pc:spChg>
        <pc:spChg chg="add mod">
          <ac:chgData name="Houssem Lassoued" userId="b9b8e0ad6305353d" providerId="LiveId" clId="{449023D0-CB95-4AFE-B9F5-0D55AB845CC9}" dt="2025-06-21T11:35:54.020" v="4501" actId="1076"/>
          <ac:spMkLst>
            <pc:docMk/>
            <pc:sldMk cId="157540017" sldId="338"/>
            <ac:spMk id="204" creationId="{B32A73E7-F1E6-4976-AF8D-1F3504196728}"/>
          </ac:spMkLst>
        </pc:spChg>
        <pc:spChg chg="add mod">
          <ac:chgData name="Houssem Lassoued" userId="b9b8e0ad6305353d" providerId="LiveId" clId="{449023D0-CB95-4AFE-B9F5-0D55AB845CC9}" dt="2025-06-21T11:36:50.144" v="4519" actId="20577"/>
          <ac:spMkLst>
            <pc:docMk/>
            <pc:sldMk cId="157540017" sldId="338"/>
            <ac:spMk id="205" creationId="{36BBCB31-29B6-413D-853B-6237B904C364}"/>
          </ac:spMkLst>
        </pc:spChg>
        <pc:spChg chg="add del mod">
          <ac:chgData name="Houssem Lassoued" userId="b9b8e0ad6305353d" providerId="LiveId" clId="{449023D0-CB95-4AFE-B9F5-0D55AB845CC9}" dt="2025-06-21T11:38:04.116" v="4524" actId="478"/>
          <ac:spMkLst>
            <pc:docMk/>
            <pc:sldMk cId="157540017" sldId="338"/>
            <ac:spMk id="206" creationId="{E7C359AB-F067-4822-8C6F-1C55E299983D}"/>
          </ac:spMkLst>
        </pc:spChg>
        <pc:spChg chg="add mod">
          <ac:chgData name="Houssem Lassoued" userId="b9b8e0ad6305353d" providerId="LiveId" clId="{449023D0-CB95-4AFE-B9F5-0D55AB845CC9}" dt="2025-06-21T11:42:16.121" v="4634" actId="14100"/>
          <ac:spMkLst>
            <pc:docMk/>
            <pc:sldMk cId="157540017" sldId="338"/>
            <ac:spMk id="207" creationId="{A3E5CE6E-F3A0-4F38-92CB-F2289D97CFE6}"/>
          </ac:spMkLst>
        </pc:spChg>
        <pc:spChg chg="add mod">
          <ac:chgData name="Houssem Lassoued" userId="b9b8e0ad6305353d" providerId="LiveId" clId="{449023D0-CB95-4AFE-B9F5-0D55AB845CC9}" dt="2025-06-21T11:42:20.149" v="4635" actId="14100"/>
          <ac:spMkLst>
            <pc:docMk/>
            <pc:sldMk cId="157540017" sldId="338"/>
            <ac:spMk id="208" creationId="{7CBD2F12-9570-4B8B-B735-1A9A861A4443}"/>
          </ac:spMkLst>
        </pc:spChg>
        <pc:spChg chg="add mod">
          <ac:chgData name="Houssem Lassoued" userId="b9b8e0ad6305353d" providerId="LiveId" clId="{449023D0-CB95-4AFE-B9F5-0D55AB845CC9}" dt="2025-06-21T11:46:53.505" v="4692" actId="14100"/>
          <ac:spMkLst>
            <pc:docMk/>
            <pc:sldMk cId="157540017" sldId="338"/>
            <ac:spMk id="209" creationId="{70AA387A-63AC-4AD1-8CF7-96027C51410C}"/>
          </ac:spMkLst>
        </pc:spChg>
        <pc:spChg chg="add mod">
          <ac:chgData name="Houssem Lassoued" userId="b9b8e0ad6305353d" providerId="LiveId" clId="{449023D0-CB95-4AFE-B9F5-0D55AB845CC9}" dt="2025-06-21T11:55:12.849" v="4723" actId="255"/>
          <ac:spMkLst>
            <pc:docMk/>
            <pc:sldMk cId="157540017" sldId="338"/>
            <ac:spMk id="210" creationId="{2450F4E0-431A-4A31-B0AC-704DDD68B42C}"/>
          </ac:spMkLst>
        </pc:spChg>
        <pc:spChg chg="add mod">
          <ac:chgData name="Houssem Lassoued" userId="b9b8e0ad6305353d" providerId="LiveId" clId="{449023D0-CB95-4AFE-B9F5-0D55AB845CC9}" dt="2025-06-21T19:14:01.415" v="4729" actId="1076"/>
          <ac:spMkLst>
            <pc:docMk/>
            <pc:sldMk cId="157540017" sldId="338"/>
            <ac:spMk id="211" creationId="{5E900E91-DD99-4AE9-AFB4-E12FE5E17E49}"/>
          </ac:spMkLst>
        </pc:spChg>
        <pc:picChg chg="del">
          <ac:chgData name="Houssem Lassoued" userId="b9b8e0ad6305353d" providerId="LiveId" clId="{449023D0-CB95-4AFE-B9F5-0D55AB845CC9}" dt="2025-06-21T08:00:59.124" v="2939" actId="478"/>
          <ac:picMkLst>
            <pc:docMk/>
            <pc:sldMk cId="157540017" sldId="338"/>
            <ac:picMk id="3" creationId="{C2655802-2663-11D9-FC42-4470C56582C9}"/>
          </ac:picMkLst>
        </pc:picChg>
        <pc:picChg chg="del">
          <ac:chgData name="Houssem Lassoued" userId="b9b8e0ad6305353d" providerId="LiveId" clId="{449023D0-CB95-4AFE-B9F5-0D55AB845CC9}" dt="2025-06-21T08:01:12.946" v="2942" actId="478"/>
          <ac:picMkLst>
            <pc:docMk/>
            <pc:sldMk cId="157540017" sldId="338"/>
            <ac:picMk id="4" creationId="{C88BAD69-F563-66D9-55F8-2E345C81D2BD}"/>
          </ac:picMkLst>
        </pc:picChg>
        <pc:cxnChg chg="add del mod">
          <ac:chgData name="Houssem Lassoued" userId="b9b8e0ad6305353d" providerId="LiveId" clId="{449023D0-CB95-4AFE-B9F5-0D55AB845CC9}" dt="2025-06-21T08:51:09.641" v="3333" actId="478"/>
          <ac:cxnSpMkLst>
            <pc:docMk/>
            <pc:sldMk cId="157540017" sldId="338"/>
            <ac:cxnSpMk id="10" creationId="{AB16C43C-2F63-48A8-A3FF-21135D7C3639}"/>
          </ac:cxnSpMkLst>
        </pc:cxnChg>
        <pc:cxnChg chg="del">
          <ac:chgData name="Houssem Lassoued" userId="b9b8e0ad6305353d" providerId="LiveId" clId="{449023D0-CB95-4AFE-B9F5-0D55AB845CC9}" dt="2025-06-21T08:00:59.124" v="2939" actId="478"/>
          <ac:cxnSpMkLst>
            <pc:docMk/>
            <pc:sldMk cId="157540017" sldId="338"/>
            <ac:cxnSpMk id="14" creationId="{B70B745E-97FE-EF9D-47D6-F699F471014C}"/>
          </ac:cxnSpMkLst>
        </pc:cxnChg>
        <pc:cxnChg chg="del">
          <ac:chgData name="Houssem Lassoued" userId="b9b8e0ad6305353d" providerId="LiveId" clId="{449023D0-CB95-4AFE-B9F5-0D55AB845CC9}" dt="2025-06-21T08:00:59.124" v="2939" actId="478"/>
          <ac:cxnSpMkLst>
            <pc:docMk/>
            <pc:sldMk cId="157540017" sldId="338"/>
            <ac:cxnSpMk id="17" creationId="{3EF4C69C-9592-2627-1E21-9CBA9715B430}"/>
          </ac:cxnSpMkLst>
        </pc:cxnChg>
        <pc:cxnChg chg="del">
          <ac:chgData name="Houssem Lassoued" userId="b9b8e0ad6305353d" providerId="LiveId" clId="{449023D0-CB95-4AFE-B9F5-0D55AB845CC9}" dt="2025-06-21T08:00:59.124" v="2939" actId="478"/>
          <ac:cxnSpMkLst>
            <pc:docMk/>
            <pc:sldMk cId="157540017" sldId="338"/>
            <ac:cxnSpMk id="18" creationId="{94742E75-FB09-5A64-5175-2262661CD9F6}"/>
          </ac:cxnSpMkLst>
        </pc:cxnChg>
        <pc:cxnChg chg="add del mod">
          <ac:chgData name="Houssem Lassoued" userId="b9b8e0ad6305353d" providerId="LiveId" clId="{449023D0-CB95-4AFE-B9F5-0D55AB845CC9}" dt="2025-06-21T09:28:25.827" v="3599" actId="478"/>
          <ac:cxnSpMkLst>
            <pc:docMk/>
            <pc:sldMk cId="157540017" sldId="338"/>
            <ac:cxnSpMk id="26" creationId="{17087013-46A8-4B49-A79F-AD57ECFA61B6}"/>
          </ac:cxnSpMkLst>
        </pc:cxnChg>
        <pc:cxnChg chg="add del mod">
          <ac:chgData name="Houssem Lassoued" userId="b9b8e0ad6305353d" providerId="LiveId" clId="{449023D0-CB95-4AFE-B9F5-0D55AB845CC9}" dt="2025-06-21T08:51:12.267" v="3334" actId="478"/>
          <ac:cxnSpMkLst>
            <pc:docMk/>
            <pc:sldMk cId="157540017" sldId="338"/>
            <ac:cxnSpMk id="27" creationId="{0D6623D4-382E-4F70-A256-B0FCDE6B04A5}"/>
          </ac:cxnSpMkLst>
        </pc:cxnChg>
        <pc:cxnChg chg="add del mod">
          <ac:chgData name="Houssem Lassoued" userId="b9b8e0ad6305353d" providerId="LiveId" clId="{449023D0-CB95-4AFE-B9F5-0D55AB845CC9}" dt="2025-06-21T08:51:07.088" v="3332" actId="478"/>
          <ac:cxnSpMkLst>
            <pc:docMk/>
            <pc:sldMk cId="157540017" sldId="338"/>
            <ac:cxnSpMk id="33" creationId="{A7859891-3CF8-4EF7-9F36-1F624004A50E}"/>
          </ac:cxnSpMkLst>
        </pc:cxnChg>
        <pc:cxnChg chg="add del mod">
          <ac:chgData name="Houssem Lassoued" userId="b9b8e0ad6305353d" providerId="LiveId" clId="{449023D0-CB95-4AFE-B9F5-0D55AB845CC9}" dt="2025-06-21T09:28:28.027" v="3600" actId="478"/>
          <ac:cxnSpMkLst>
            <pc:docMk/>
            <pc:sldMk cId="157540017" sldId="338"/>
            <ac:cxnSpMk id="37" creationId="{661C1C45-8DDA-476E-ACEA-429E4C33820D}"/>
          </ac:cxnSpMkLst>
        </pc:cxnChg>
        <pc:cxnChg chg="add del mod">
          <ac:chgData name="Houssem Lassoued" userId="b9b8e0ad6305353d" providerId="LiveId" clId="{449023D0-CB95-4AFE-B9F5-0D55AB845CC9}" dt="2025-06-21T09:28:23.911" v="3598" actId="478"/>
          <ac:cxnSpMkLst>
            <pc:docMk/>
            <pc:sldMk cId="157540017" sldId="338"/>
            <ac:cxnSpMk id="40" creationId="{ADA75755-98D3-4F82-9068-796852A7C3BD}"/>
          </ac:cxnSpMkLst>
        </pc:cxnChg>
        <pc:cxnChg chg="add del mod">
          <ac:chgData name="Houssem Lassoued" userId="b9b8e0ad6305353d" providerId="LiveId" clId="{449023D0-CB95-4AFE-B9F5-0D55AB845CC9}" dt="2025-06-21T09:28:21.336" v="3597" actId="478"/>
          <ac:cxnSpMkLst>
            <pc:docMk/>
            <pc:sldMk cId="157540017" sldId="338"/>
            <ac:cxnSpMk id="43" creationId="{E16C15C3-00FC-400D-9E40-3014D9DFB9E2}"/>
          </ac:cxnSpMkLst>
        </pc:cxnChg>
        <pc:cxnChg chg="add del mod">
          <ac:chgData name="Houssem Lassoued" userId="b9b8e0ad6305353d" providerId="LiveId" clId="{449023D0-CB95-4AFE-B9F5-0D55AB845CC9}" dt="2025-06-21T10:50:07.565" v="3981" actId="478"/>
          <ac:cxnSpMkLst>
            <pc:docMk/>
            <pc:sldMk cId="157540017" sldId="338"/>
            <ac:cxnSpMk id="72" creationId="{C1D00086-FB59-4831-9EB9-41B1A013D508}"/>
          </ac:cxnSpMkLst>
        </pc:cxnChg>
        <pc:cxnChg chg="add del mod">
          <ac:chgData name="Houssem Lassoued" userId="b9b8e0ad6305353d" providerId="LiveId" clId="{449023D0-CB95-4AFE-B9F5-0D55AB845CC9}" dt="2025-06-21T09:04:18.022" v="3467" actId="478"/>
          <ac:cxnSpMkLst>
            <pc:docMk/>
            <pc:sldMk cId="157540017" sldId="338"/>
            <ac:cxnSpMk id="75" creationId="{ACEB8952-FDB1-4CF7-BD3B-CF194EA5B194}"/>
          </ac:cxnSpMkLst>
        </pc:cxnChg>
        <pc:cxnChg chg="add del mod">
          <ac:chgData name="Houssem Lassoued" userId="b9b8e0ad6305353d" providerId="LiveId" clId="{449023D0-CB95-4AFE-B9F5-0D55AB845CC9}" dt="2025-06-21T10:50:13.135" v="3982" actId="478"/>
          <ac:cxnSpMkLst>
            <pc:docMk/>
            <pc:sldMk cId="157540017" sldId="338"/>
            <ac:cxnSpMk id="87" creationId="{0E6CF356-51D4-48A0-ACF7-111845492408}"/>
          </ac:cxnSpMkLst>
        </pc:cxnChg>
        <pc:cxnChg chg="add del mod">
          <ac:chgData name="Houssem Lassoued" userId="b9b8e0ad6305353d" providerId="LiveId" clId="{449023D0-CB95-4AFE-B9F5-0D55AB845CC9}" dt="2025-06-21T10:50:13.135" v="3982" actId="478"/>
          <ac:cxnSpMkLst>
            <pc:docMk/>
            <pc:sldMk cId="157540017" sldId="338"/>
            <ac:cxnSpMk id="88" creationId="{E0C212DE-67AA-4CAC-AC7E-FE6657D732E1}"/>
          </ac:cxnSpMkLst>
        </pc:cxnChg>
        <pc:cxnChg chg="add del mod">
          <ac:chgData name="Houssem Lassoued" userId="b9b8e0ad6305353d" providerId="LiveId" clId="{449023D0-CB95-4AFE-B9F5-0D55AB845CC9}" dt="2025-06-21T10:50:13.135" v="3982" actId="478"/>
          <ac:cxnSpMkLst>
            <pc:docMk/>
            <pc:sldMk cId="157540017" sldId="338"/>
            <ac:cxnSpMk id="89" creationId="{95CD00B7-635D-4E66-A8A0-79140F7CE2D2}"/>
          </ac:cxnSpMkLst>
        </pc:cxnChg>
        <pc:cxnChg chg="add del mod">
          <ac:chgData name="Houssem Lassoued" userId="b9b8e0ad6305353d" providerId="LiveId" clId="{449023D0-CB95-4AFE-B9F5-0D55AB845CC9}" dt="2025-06-21T10:50:13.135" v="3982" actId="478"/>
          <ac:cxnSpMkLst>
            <pc:docMk/>
            <pc:sldMk cId="157540017" sldId="338"/>
            <ac:cxnSpMk id="90" creationId="{5C049A0B-58BB-43BE-8921-30A7471C57C1}"/>
          </ac:cxnSpMkLst>
        </pc:cxnChg>
        <pc:cxnChg chg="add del mod">
          <ac:chgData name="Houssem Lassoued" userId="b9b8e0ad6305353d" providerId="LiveId" clId="{449023D0-CB95-4AFE-B9F5-0D55AB845CC9}" dt="2025-06-21T11:17:44.082" v="4261" actId="478"/>
          <ac:cxnSpMkLst>
            <pc:docMk/>
            <pc:sldMk cId="157540017" sldId="338"/>
            <ac:cxnSpMk id="165" creationId="{42116382-2523-4173-8EEA-EC09B8707E9F}"/>
          </ac:cxnSpMkLst>
        </pc:cxnChg>
        <pc:cxnChg chg="add mod">
          <ac:chgData name="Houssem Lassoued" userId="b9b8e0ad6305353d" providerId="LiveId" clId="{449023D0-CB95-4AFE-B9F5-0D55AB845CC9}" dt="2025-06-21T11:24:45.567" v="4354" actId="208"/>
          <ac:cxnSpMkLst>
            <pc:docMk/>
            <pc:sldMk cId="157540017" sldId="338"/>
            <ac:cxnSpMk id="174" creationId="{13BD0703-F2C7-4AB0-A627-B010EFA8A597}"/>
          </ac:cxnSpMkLst>
        </pc:cxnChg>
        <pc:cxnChg chg="add del mod">
          <ac:chgData name="Houssem Lassoued" userId="b9b8e0ad6305353d" providerId="LiveId" clId="{449023D0-CB95-4AFE-B9F5-0D55AB845CC9}" dt="2025-06-21T11:23:44.248" v="4347" actId="478"/>
          <ac:cxnSpMkLst>
            <pc:docMk/>
            <pc:sldMk cId="157540017" sldId="338"/>
            <ac:cxnSpMk id="179" creationId="{D90CE7F6-3F58-49E4-9A61-0660698E5340}"/>
          </ac:cxnSpMkLst>
        </pc:cxnChg>
        <pc:cxnChg chg="add mod">
          <ac:chgData name="Houssem Lassoued" userId="b9b8e0ad6305353d" providerId="LiveId" clId="{449023D0-CB95-4AFE-B9F5-0D55AB845CC9}" dt="2025-06-21T11:24:51.548" v="4355" actId="208"/>
          <ac:cxnSpMkLst>
            <pc:docMk/>
            <pc:sldMk cId="157540017" sldId="338"/>
            <ac:cxnSpMk id="190" creationId="{3DD17F70-E0F1-4860-B022-596518DD2E62}"/>
          </ac:cxnSpMkLst>
        </pc:cxnChg>
      </pc:sldChg>
      <pc:sldChg chg="modSp add mod">
        <pc:chgData name="Houssem Lassoued" userId="b9b8e0ad6305353d" providerId="LiveId" clId="{449023D0-CB95-4AFE-B9F5-0D55AB845CC9}" dt="2025-06-21T22:17:46.573" v="5902" actId="20577"/>
        <pc:sldMkLst>
          <pc:docMk/>
          <pc:sldMk cId="2394506936" sldId="339"/>
        </pc:sldMkLst>
        <pc:spChg chg="mod">
          <ac:chgData name="Houssem Lassoued" userId="b9b8e0ad6305353d" providerId="LiveId" clId="{449023D0-CB95-4AFE-B9F5-0D55AB845CC9}" dt="2025-06-21T22:06:10.456" v="5776" actId="20577"/>
          <ac:spMkLst>
            <pc:docMk/>
            <pc:sldMk cId="2394506936" sldId="339"/>
            <ac:spMk id="5" creationId="{86B14B87-B0E0-4135-247A-FD890A00BC26}"/>
          </ac:spMkLst>
        </pc:spChg>
        <pc:spChg chg="mod">
          <ac:chgData name="Houssem Lassoued" userId="b9b8e0ad6305353d" providerId="LiveId" clId="{449023D0-CB95-4AFE-B9F5-0D55AB845CC9}" dt="2025-06-21T22:09:15.607" v="5825" actId="20577"/>
          <ac:spMkLst>
            <pc:docMk/>
            <pc:sldMk cId="2394506936" sldId="339"/>
            <ac:spMk id="9" creationId="{78090151-7AD5-B0E2-9C3E-00FD8A0D5968}"/>
          </ac:spMkLst>
        </pc:spChg>
        <pc:graphicFrameChg chg="mod modGraphic">
          <ac:chgData name="Houssem Lassoued" userId="b9b8e0ad6305353d" providerId="LiveId" clId="{449023D0-CB95-4AFE-B9F5-0D55AB845CC9}" dt="2025-06-21T22:17:46.573" v="5902" actId="20577"/>
          <ac:graphicFrameMkLst>
            <pc:docMk/>
            <pc:sldMk cId="2394506936" sldId="339"/>
            <ac:graphicFrameMk id="2" creationId="{CDF66AAF-EF6C-4C6A-81DA-C0276F83E749}"/>
          </ac:graphicFrameMkLst>
        </pc:graphicFrameChg>
      </pc:sldChg>
      <pc:sldChg chg="modSp add del mod">
        <pc:chgData name="Houssem Lassoued" userId="b9b8e0ad6305353d" providerId="LiveId" clId="{449023D0-CB95-4AFE-B9F5-0D55AB845CC9}" dt="2025-06-21T22:53:38.610" v="6111" actId="2696"/>
        <pc:sldMkLst>
          <pc:docMk/>
          <pc:sldMk cId="1295483379" sldId="340"/>
        </pc:sldMkLst>
        <pc:spChg chg="mod">
          <ac:chgData name="Houssem Lassoued" userId="b9b8e0ad6305353d" providerId="LiveId" clId="{449023D0-CB95-4AFE-B9F5-0D55AB845CC9}" dt="2025-06-21T22:53:04.620" v="6103" actId="1076"/>
          <ac:spMkLst>
            <pc:docMk/>
            <pc:sldMk cId="1295483379" sldId="340"/>
            <ac:spMk id="331" creationId="{353D798F-1D12-C1E0-87B4-3F5AA38C885F}"/>
          </ac:spMkLst>
        </pc:spChg>
        <pc:spChg chg="mod">
          <ac:chgData name="Houssem Lassoued" userId="b9b8e0ad6305353d" providerId="LiveId" clId="{449023D0-CB95-4AFE-B9F5-0D55AB845CC9}" dt="2025-06-21T22:53:22.367" v="6108" actId="1076"/>
          <ac:spMkLst>
            <pc:docMk/>
            <pc:sldMk cId="1295483379" sldId="340"/>
            <ac:spMk id="335" creationId="{9BFF1151-0896-745C-8B34-B0DCB2ED6D53}"/>
          </ac:spMkLst>
        </pc:spChg>
        <pc:picChg chg="mod">
          <ac:chgData name="Houssem Lassoued" userId="b9b8e0ad6305353d" providerId="LiveId" clId="{449023D0-CB95-4AFE-B9F5-0D55AB845CC9}" dt="2025-06-21T22:52:57.511" v="6102" actId="1076"/>
          <ac:picMkLst>
            <pc:docMk/>
            <pc:sldMk cId="1295483379" sldId="340"/>
            <ac:picMk id="250" creationId="{B0263E15-6C28-EA57-5C63-95E4DD2A0EA6}"/>
          </ac:picMkLst>
        </pc:picChg>
        <pc:picChg chg="mod">
          <ac:chgData name="Houssem Lassoued" userId="b9b8e0ad6305353d" providerId="LiveId" clId="{449023D0-CB95-4AFE-B9F5-0D55AB845CC9}" dt="2025-06-21T22:53:18.197" v="6107" actId="1076"/>
          <ac:picMkLst>
            <pc:docMk/>
            <pc:sldMk cId="1295483379" sldId="340"/>
            <ac:picMk id="334" creationId="{AF834BD9-31EC-E60B-6F58-0E6789C5DD88}"/>
          </ac:picMkLst>
        </pc:picChg>
        <pc:picChg chg="mod">
          <ac:chgData name="Houssem Lassoued" userId="b9b8e0ad6305353d" providerId="LiveId" clId="{449023D0-CB95-4AFE-B9F5-0D55AB845CC9}" dt="2025-06-21T22:53:33.109" v="6110" actId="1076"/>
          <ac:picMkLst>
            <pc:docMk/>
            <pc:sldMk cId="1295483379" sldId="340"/>
            <ac:picMk id="336" creationId="{17E10B4D-1BDD-BD43-0FEF-965A27EA7BB9}"/>
          </ac:picMkLst>
        </pc:picChg>
      </pc:sldChg>
      <pc:sldChg chg="addSp delSp modSp add mod delAnim modAnim">
        <pc:chgData name="Houssem Lassoued" userId="b9b8e0ad6305353d" providerId="LiveId" clId="{449023D0-CB95-4AFE-B9F5-0D55AB845CC9}" dt="2025-06-22T00:23:31.906" v="6651" actId="113"/>
        <pc:sldMkLst>
          <pc:docMk/>
          <pc:sldMk cId="1852161623" sldId="340"/>
        </pc:sldMkLst>
        <pc:spChg chg="mod">
          <ac:chgData name="Houssem Lassoued" userId="b9b8e0ad6305353d" providerId="LiveId" clId="{449023D0-CB95-4AFE-B9F5-0D55AB845CC9}" dt="2025-06-21T23:50:01.034" v="6535" actId="14100"/>
          <ac:spMkLst>
            <pc:docMk/>
            <pc:sldMk cId="1852161623" sldId="340"/>
            <ac:spMk id="5" creationId="{13551B4F-B0E3-2B3B-096E-42AA6B8C0E76}"/>
          </ac:spMkLst>
        </pc:spChg>
        <pc:spChg chg="mod">
          <ac:chgData name="Houssem Lassoued" userId="b9b8e0ad6305353d" providerId="LiveId" clId="{449023D0-CB95-4AFE-B9F5-0D55AB845CC9}" dt="2025-06-21T23:51:16.098" v="6549" actId="20577"/>
          <ac:spMkLst>
            <pc:docMk/>
            <pc:sldMk cId="1852161623" sldId="340"/>
            <ac:spMk id="9" creationId="{2785788F-2574-2E33-BD39-BE31212CE5E6}"/>
          </ac:spMkLst>
        </pc:spChg>
        <pc:spChg chg="del mod">
          <ac:chgData name="Houssem Lassoued" userId="b9b8e0ad6305353d" providerId="LiveId" clId="{449023D0-CB95-4AFE-B9F5-0D55AB845CC9}" dt="2025-06-21T23:50:20.564" v="6540" actId="478"/>
          <ac:spMkLst>
            <pc:docMk/>
            <pc:sldMk cId="1852161623" sldId="340"/>
            <ac:spMk id="15" creationId="{4A3FA500-4F80-43B7-8634-562C770EDB2D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18" creationId="{B689B8F3-8C82-4157-A720-4B8422D1C671}"/>
          </ac:spMkLst>
        </pc:spChg>
        <pc:spChg chg="mod">
          <ac:chgData name="Houssem Lassoued" userId="b9b8e0ad6305353d" providerId="LiveId" clId="{449023D0-CB95-4AFE-B9F5-0D55AB845CC9}" dt="2025-06-21T23:51:03.948" v="6547" actId="1076"/>
          <ac:spMkLst>
            <pc:docMk/>
            <pc:sldMk cId="1852161623" sldId="340"/>
            <ac:spMk id="23" creationId="{313506D2-BE1B-49C4-A4C3-A8E0B3D7072E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4" creationId="{469A9FF9-AB49-4CDC-8647-A0D1CED07197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5" creationId="{55848472-F96A-4692-892C-9A4F74825B69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6" creationId="{8A55D6D3-91D0-4A3B-BADE-CA5637AFF3DF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7" creationId="{87D6096B-BA19-43DC-950A-D3F3747A40CB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8" creationId="{7B510D58-C7A2-4139-B180-8B28A19E26FD}"/>
          </ac:spMkLst>
        </pc:spChg>
        <pc:spChg chg="mod">
          <ac:chgData name="Houssem Lassoued" userId="b9b8e0ad6305353d" providerId="LiveId" clId="{449023D0-CB95-4AFE-B9F5-0D55AB845CC9}" dt="2025-06-22T00:01:14.306" v="6609" actId="1076"/>
          <ac:spMkLst>
            <pc:docMk/>
            <pc:sldMk cId="1852161623" sldId="340"/>
            <ac:spMk id="29" creationId="{8F1E138C-FC84-45CA-8370-1F1CCF394F11}"/>
          </ac:spMkLst>
        </pc:spChg>
        <pc:spChg chg="add mod">
          <ac:chgData name="Houssem Lassoued" userId="b9b8e0ad6305353d" providerId="LiveId" clId="{449023D0-CB95-4AFE-B9F5-0D55AB845CC9}" dt="2025-06-21T23:50:49.801" v="6545" actId="14100"/>
          <ac:spMkLst>
            <pc:docMk/>
            <pc:sldMk cId="1852161623" sldId="340"/>
            <ac:spMk id="31" creationId="{30BF11C9-19E4-46C9-A18A-27B5752DA897}"/>
          </ac:spMkLst>
        </pc:spChg>
        <pc:spChg chg="add mod">
          <ac:chgData name="Houssem Lassoued" userId="b9b8e0ad6305353d" providerId="LiveId" clId="{449023D0-CB95-4AFE-B9F5-0D55AB845CC9}" dt="2025-06-22T00:01:20.713" v="6610" actId="1076"/>
          <ac:spMkLst>
            <pc:docMk/>
            <pc:sldMk cId="1852161623" sldId="340"/>
            <ac:spMk id="34" creationId="{459A8353-0B59-432D-B218-5A98817FC394}"/>
          </ac:spMkLst>
        </pc:spChg>
        <pc:spChg chg="add mod">
          <ac:chgData name="Houssem Lassoued" userId="b9b8e0ad6305353d" providerId="LiveId" clId="{449023D0-CB95-4AFE-B9F5-0D55AB845CC9}" dt="2025-06-22T00:01:25.567" v="6611" actId="1076"/>
          <ac:spMkLst>
            <pc:docMk/>
            <pc:sldMk cId="1852161623" sldId="340"/>
            <ac:spMk id="35" creationId="{2BE49C98-E1A4-45EF-863F-8A67D5AFF28E}"/>
          </ac:spMkLst>
        </pc:spChg>
        <pc:spChg chg="mod">
          <ac:chgData name="Houssem Lassoued" userId="b9b8e0ad6305353d" providerId="LiveId" clId="{449023D0-CB95-4AFE-B9F5-0D55AB845CC9}" dt="2025-06-22T00:23:31.906" v="6651" actId="113"/>
          <ac:spMkLst>
            <pc:docMk/>
            <pc:sldMk cId="1852161623" sldId="340"/>
            <ac:spMk id="47" creationId="{0CC49B81-0E93-4F62-9AD0-CF50FE5DB31F}"/>
          </ac:spMkLst>
        </pc:spChg>
        <pc:picChg chg="add mod">
          <ac:chgData name="Houssem Lassoued" userId="b9b8e0ad6305353d" providerId="LiveId" clId="{449023D0-CB95-4AFE-B9F5-0D55AB845CC9}" dt="2025-06-21T23:49:51.188" v="6529" actId="1076"/>
          <ac:picMkLst>
            <pc:docMk/>
            <pc:sldMk cId="1852161623" sldId="340"/>
            <ac:picMk id="3" creationId="{F70F264A-174B-43BA-8CD3-61CC868201BA}"/>
          </ac:picMkLst>
        </pc:picChg>
        <pc:picChg chg="del">
          <ac:chgData name="Houssem Lassoued" userId="b9b8e0ad6305353d" providerId="LiveId" clId="{449023D0-CB95-4AFE-B9F5-0D55AB845CC9}" dt="2025-06-21T23:49:24.742" v="6518" actId="478"/>
          <ac:picMkLst>
            <pc:docMk/>
            <pc:sldMk cId="1852161623" sldId="340"/>
            <ac:picMk id="10" creationId="{4711E0DF-A63C-449C-B4B1-78987D9B6675}"/>
          </ac:picMkLst>
        </pc:picChg>
        <pc:picChg chg="add mod">
          <ac:chgData name="Houssem Lassoued" userId="b9b8e0ad6305353d" providerId="LiveId" clId="{449023D0-CB95-4AFE-B9F5-0D55AB845CC9}" dt="2025-06-22T00:01:01.895" v="6608"/>
          <ac:picMkLst>
            <pc:docMk/>
            <pc:sldMk cId="1852161623" sldId="340"/>
            <ac:picMk id="32" creationId="{9796DE8D-AAA6-40F3-AFF5-2E8B3DFB6E0B}"/>
          </ac:picMkLst>
        </pc:picChg>
        <pc:picChg chg="add mod">
          <ac:chgData name="Houssem Lassoued" userId="b9b8e0ad6305353d" providerId="LiveId" clId="{449023D0-CB95-4AFE-B9F5-0D55AB845CC9}" dt="2025-06-22T00:01:01.895" v="6608"/>
          <ac:picMkLst>
            <pc:docMk/>
            <pc:sldMk cId="1852161623" sldId="340"/>
            <ac:picMk id="33" creationId="{3EDF11A1-4BD8-4495-8EEA-B6876856CAD0}"/>
          </ac:picMkLst>
        </pc:picChg>
        <pc:cxnChg chg="mod">
          <ac:chgData name="Houssem Lassoued" userId="b9b8e0ad6305353d" providerId="LiveId" clId="{449023D0-CB95-4AFE-B9F5-0D55AB845CC9}" dt="2025-06-21T23:50:58.048" v="6546" actId="1076"/>
          <ac:cxnSpMkLst>
            <pc:docMk/>
            <pc:sldMk cId="1852161623" sldId="340"/>
            <ac:cxnSpMk id="19" creationId="{41F017A3-B1A9-47B4-A241-9ACCB38B06FC}"/>
          </ac:cxnSpMkLst>
        </pc:cxnChg>
        <pc:cxnChg chg="mod">
          <ac:chgData name="Houssem Lassoued" userId="b9b8e0ad6305353d" providerId="LiveId" clId="{449023D0-CB95-4AFE-B9F5-0D55AB845CC9}" dt="2025-06-22T00:01:14.306" v="6609" actId="1076"/>
          <ac:cxnSpMkLst>
            <pc:docMk/>
            <pc:sldMk cId="1852161623" sldId="340"/>
            <ac:cxnSpMk id="30" creationId="{7EB5AC4A-09FC-4416-8B2A-809CD8286989}"/>
          </ac:cxnSpMkLst>
        </pc:cxnChg>
        <pc:cxnChg chg="mod">
          <ac:chgData name="Houssem Lassoued" userId="b9b8e0ad6305353d" providerId="LiveId" clId="{449023D0-CB95-4AFE-B9F5-0D55AB845CC9}" dt="2025-06-22T00:01:14.306" v="6609" actId="1076"/>
          <ac:cxnSpMkLst>
            <pc:docMk/>
            <pc:sldMk cId="1852161623" sldId="340"/>
            <ac:cxnSpMk id="36" creationId="{F24776B5-0A06-460E-92FE-CE54724FDA45}"/>
          </ac:cxnSpMkLst>
        </pc:cxnChg>
        <pc:cxnChg chg="mod">
          <ac:chgData name="Houssem Lassoued" userId="b9b8e0ad6305353d" providerId="LiveId" clId="{449023D0-CB95-4AFE-B9F5-0D55AB845CC9}" dt="2025-06-22T00:01:14.306" v="6609" actId="1076"/>
          <ac:cxnSpMkLst>
            <pc:docMk/>
            <pc:sldMk cId="1852161623" sldId="340"/>
            <ac:cxnSpMk id="38" creationId="{3B0AAE75-45BF-4903-968F-A0CCC3359698}"/>
          </ac:cxnSpMkLst>
        </pc:cxnChg>
        <pc:cxnChg chg="mod">
          <ac:chgData name="Houssem Lassoued" userId="b9b8e0ad6305353d" providerId="LiveId" clId="{449023D0-CB95-4AFE-B9F5-0D55AB845CC9}" dt="2025-06-22T00:01:14.306" v="6609" actId="1076"/>
          <ac:cxnSpMkLst>
            <pc:docMk/>
            <pc:sldMk cId="1852161623" sldId="340"/>
            <ac:cxnSpMk id="40" creationId="{B2AA6553-4B44-4605-AD93-8D2E584F54A1}"/>
          </ac:cxnSpMkLst>
        </pc:cxnChg>
      </pc:sldChg>
      <pc:sldChg chg="addSp delSp modSp add del mod ord">
        <pc:chgData name="Houssem Lassoued" userId="b9b8e0ad6305353d" providerId="LiveId" clId="{449023D0-CB95-4AFE-B9F5-0D55AB845CC9}" dt="2025-06-22T01:43:19.221" v="7549" actId="2696"/>
        <pc:sldMkLst>
          <pc:docMk/>
          <pc:sldMk cId="4125997670" sldId="341"/>
        </pc:sldMkLst>
        <pc:spChg chg="add del mod">
          <ac:chgData name="Houssem Lassoued" userId="b9b8e0ad6305353d" providerId="LiveId" clId="{449023D0-CB95-4AFE-B9F5-0D55AB845CC9}" dt="2025-06-22T00:56:34.931" v="6977" actId="478"/>
          <ac:spMkLst>
            <pc:docMk/>
            <pc:sldMk cId="4125997670" sldId="341"/>
            <ac:spMk id="2" creationId="{47EA8CC7-EBC0-4FD2-9770-34B5F0F985A5}"/>
          </ac:spMkLst>
        </pc:spChg>
        <pc:spChg chg="add mod">
          <ac:chgData name="Houssem Lassoued" userId="b9b8e0ad6305353d" providerId="LiveId" clId="{449023D0-CB95-4AFE-B9F5-0D55AB845CC9}" dt="2025-06-22T01:28:02.870" v="7372" actId="1582"/>
          <ac:spMkLst>
            <pc:docMk/>
            <pc:sldMk cId="4125997670" sldId="341"/>
            <ac:spMk id="3" creationId="{5681A960-D345-406C-B1A5-145F8CBA6595}"/>
          </ac:spMkLst>
        </pc:spChg>
        <pc:spChg chg="add mod">
          <ac:chgData name="Houssem Lassoued" userId="b9b8e0ad6305353d" providerId="LiveId" clId="{449023D0-CB95-4AFE-B9F5-0D55AB845CC9}" dt="2025-06-22T01:27:50.808" v="7371" actId="1582"/>
          <ac:spMkLst>
            <pc:docMk/>
            <pc:sldMk cId="4125997670" sldId="341"/>
            <ac:spMk id="21" creationId="{78F399EB-D5F1-4214-AFB7-5B545CAE2EA9}"/>
          </ac:spMkLst>
        </pc:spChg>
        <pc:spChg chg="mod">
          <ac:chgData name="Houssem Lassoued" userId="b9b8e0ad6305353d" providerId="LiveId" clId="{449023D0-CB95-4AFE-B9F5-0D55AB845CC9}" dt="2025-06-22T00:27:57.343" v="6673" actId="207"/>
          <ac:spMkLst>
            <pc:docMk/>
            <pc:sldMk cId="4125997670" sldId="341"/>
            <ac:spMk id="73" creationId="{BE0A4696-ACB6-4B60-837A-46FEC8E9D069}"/>
          </ac:spMkLst>
        </pc:spChg>
        <pc:spChg chg="add mod">
          <ac:chgData name="Houssem Lassoued" userId="b9b8e0ad6305353d" providerId="LiveId" clId="{449023D0-CB95-4AFE-B9F5-0D55AB845CC9}" dt="2025-06-22T00:49:19.557" v="6912" actId="1076"/>
          <ac:spMkLst>
            <pc:docMk/>
            <pc:sldMk cId="4125997670" sldId="341"/>
            <ac:spMk id="74" creationId="{ED922143-B6CD-4A67-B873-3363C8BF67C4}"/>
          </ac:spMkLst>
        </pc:spChg>
        <pc:spChg chg="add del mod">
          <ac:chgData name="Houssem Lassoued" userId="b9b8e0ad6305353d" providerId="LiveId" clId="{449023D0-CB95-4AFE-B9F5-0D55AB845CC9}" dt="2025-06-22T00:49:08.458" v="6907" actId="478"/>
          <ac:spMkLst>
            <pc:docMk/>
            <pc:sldMk cId="4125997670" sldId="341"/>
            <ac:spMk id="75" creationId="{06B2D9AF-4FA9-43C1-AE2E-66596A709CA6}"/>
          </ac:spMkLst>
        </pc:spChg>
        <pc:spChg chg="add del mod">
          <ac:chgData name="Houssem Lassoued" userId="b9b8e0ad6305353d" providerId="LiveId" clId="{449023D0-CB95-4AFE-B9F5-0D55AB845CC9}" dt="2025-06-22T00:49:10.358" v="6908" actId="478"/>
          <ac:spMkLst>
            <pc:docMk/>
            <pc:sldMk cId="4125997670" sldId="341"/>
            <ac:spMk id="76" creationId="{E52E4A30-5412-421F-9EFE-0FE33DFDE4F7}"/>
          </ac:spMkLst>
        </pc:spChg>
        <pc:spChg chg="add del mod">
          <ac:chgData name="Houssem Lassoued" userId="b9b8e0ad6305353d" providerId="LiveId" clId="{449023D0-CB95-4AFE-B9F5-0D55AB845CC9}" dt="2025-06-22T00:49:12.162" v="6909" actId="478"/>
          <ac:spMkLst>
            <pc:docMk/>
            <pc:sldMk cId="4125997670" sldId="341"/>
            <ac:spMk id="77" creationId="{0A7404B4-E5CA-4363-9045-403A7F47DDF1}"/>
          </ac:spMkLst>
        </pc:spChg>
        <pc:spChg chg="add del mod">
          <ac:chgData name="Houssem Lassoued" userId="b9b8e0ad6305353d" providerId="LiveId" clId="{449023D0-CB95-4AFE-B9F5-0D55AB845CC9}" dt="2025-06-22T00:49:13.934" v="6910" actId="478"/>
          <ac:spMkLst>
            <pc:docMk/>
            <pc:sldMk cId="4125997670" sldId="341"/>
            <ac:spMk id="78" creationId="{570856A5-DFA1-42D2-82FA-8A89B39B9502}"/>
          </ac:spMkLst>
        </pc:spChg>
        <pc:spChg chg="add del mod">
          <ac:chgData name="Houssem Lassoued" userId="b9b8e0ad6305353d" providerId="LiveId" clId="{449023D0-CB95-4AFE-B9F5-0D55AB845CC9}" dt="2025-06-22T00:49:15.788" v="6911" actId="478"/>
          <ac:spMkLst>
            <pc:docMk/>
            <pc:sldMk cId="4125997670" sldId="341"/>
            <ac:spMk id="79" creationId="{1A3D7307-D132-4CC0-85D3-F8CD61C6C288}"/>
          </ac:spMkLst>
        </pc:spChg>
        <pc:spChg chg="add mod">
          <ac:chgData name="Houssem Lassoued" userId="b9b8e0ad6305353d" providerId="LiveId" clId="{449023D0-CB95-4AFE-B9F5-0D55AB845CC9}" dt="2025-06-22T01:15:52.284" v="7215" actId="1076"/>
          <ac:spMkLst>
            <pc:docMk/>
            <pc:sldMk cId="4125997670" sldId="341"/>
            <ac:spMk id="80" creationId="{38E3672B-F70B-4A28-87FD-16CC76096670}"/>
          </ac:spMkLst>
        </pc:spChg>
        <pc:spChg chg="add mod">
          <ac:chgData name="Houssem Lassoued" userId="b9b8e0ad6305353d" providerId="LiveId" clId="{449023D0-CB95-4AFE-B9F5-0D55AB845CC9}" dt="2025-06-22T01:15:55.676" v="7216" actId="1076"/>
          <ac:spMkLst>
            <pc:docMk/>
            <pc:sldMk cId="4125997670" sldId="341"/>
            <ac:spMk id="81" creationId="{C6E0C43A-7CBF-48B9-AB2C-58D18668275E}"/>
          </ac:spMkLst>
        </pc:spChg>
        <pc:spChg chg="add mod">
          <ac:chgData name="Houssem Lassoued" userId="b9b8e0ad6305353d" providerId="LiveId" clId="{449023D0-CB95-4AFE-B9F5-0D55AB845CC9}" dt="2025-06-22T01:21:18.541" v="7285" actId="1076"/>
          <ac:spMkLst>
            <pc:docMk/>
            <pc:sldMk cId="4125997670" sldId="341"/>
            <ac:spMk id="82" creationId="{E097793B-ADA2-47C5-8006-A5A2FB747AB3}"/>
          </ac:spMkLst>
        </pc:spChg>
        <pc:spChg chg="add mod">
          <ac:chgData name="Houssem Lassoued" userId="b9b8e0ad6305353d" providerId="LiveId" clId="{449023D0-CB95-4AFE-B9F5-0D55AB845CC9}" dt="2025-06-22T01:16:08.065" v="7218" actId="1076"/>
          <ac:spMkLst>
            <pc:docMk/>
            <pc:sldMk cId="4125997670" sldId="341"/>
            <ac:spMk id="83" creationId="{944E0E69-D568-4352-B8C5-91A80E975933}"/>
          </ac:spMkLst>
        </pc:spChg>
        <pc:spChg chg="add mod">
          <ac:chgData name="Houssem Lassoued" userId="b9b8e0ad6305353d" providerId="LiveId" clId="{449023D0-CB95-4AFE-B9F5-0D55AB845CC9}" dt="2025-06-22T00:56:18.459" v="6975" actId="1076"/>
          <ac:spMkLst>
            <pc:docMk/>
            <pc:sldMk cId="4125997670" sldId="341"/>
            <ac:spMk id="84" creationId="{576D2A7C-D72E-4210-8686-CD8E2D443038}"/>
          </ac:spMkLst>
        </pc:spChg>
        <pc:spChg chg="add mod">
          <ac:chgData name="Houssem Lassoued" userId="b9b8e0ad6305353d" providerId="LiveId" clId="{449023D0-CB95-4AFE-B9F5-0D55AB845CC9}" dt="2025-06-22T01:16:13.724" v="7219" actId="1076"/>
          <ac:spMkLst>
            <pc:docMk/>
            <pc:sldMk cId="4125997670" sldId="341"/>
            <ac:spMk id="85" creationId="{1EE75952-402C-49BB-A62F-16390D2E4843}"/>
          </ac:spMkLst>
        </pc:spChg>
        <pc:spChg chg="add mod">
          <ac:chgData name="Houssem Lassoued" userId="b9b8e0ad6305353d" providerId="LiveId" clId="{449023D0-CB95-4AFE-B9F5-0D55AB845CC9}" dt="2025-06-22T00:49:24.811" v="6914" actId="1076"/>
          <ac:spMkLst>
            <pc:docMk/>
            <pc:sldMk cId="4125997670" sldId="341"/>
            <ac:spMk id="86" creationId="{4F3BFBAA-2FB5-4A27-8A1F-FCD14015681C}"/>
          </ac:spMkLst>
        </pc:spChg>
        <pc:spChg chg="add mod">
          <ac:chgData name="Houssem Lassoued" userId="b9b8e0ad6305353d" providerId="LiveId" clId="{449023D0-CB95-4AFE-B9F5-0D55AB845CC9}" dt="2025-06-22T00:49:35.057" v="6916" actId="1076"/>
          <ac:spMkLst>
            <pc:docMk/>
            <pc:sldMk cId="4125997670" sldId="341"/>
            <ac:spMk id="87" creationId="{711E940A-74E0-450B-87F1-8BD0AB3B73E6}"/>
          </ac:spMkLst>
        </pc:spChg>
        <pc:spChg chg="add mod">
          <ac:chgData name="Houssem Lassoued" userId="b9b8e0ad6305353d" providerId="LiveId" clId="{449023D0-CB95-4AFE-B9F5-0D55AB845CC9}" dt="2025-06-22T00:49:49.293" v="6919" actId="1076"/>
          <ac:spMkLst>
            <pc:docMk/>
            <pc:sldMk cId="4125997670" sldId="341"/>
            <ac:spMk id="88" creationId="{9CA5FC63-C043-4325-82CF-ADAA6940C5F5}"/>
          </ac:spMkLst>
        </pc:spChg>
        <pc:spChg chg="add mod">
          <ac:chgData name="Houssem Lassoued" userId="b9b8e0ad6305353d" providerId="LiveId" clId="{449023D0-CB95-4AFE-B9F5-0D55AB845CC9}" dt="2025-06-22T00:49:57.324" v="6921" actId="1076"/>
          <ac:spMkLst>
            <pc:docMk/>
            <pc:sldMk cId="4125997670" sldId="341"/>
            <ac:spMk id="89" creationId="{AE1B9E68-F561-43F0-97D7-CD37FF062EB8}"/>
          </ac:spMkLst>
        </pc:spChg>
        <pc:spChg chg="add mod">
          <ac:chgData name="Houssem Lassoued" userId="b9b8e0ad6305353d" providerId="LiveId" clId="{449023D0-CB95-4AFE-B9F5-0D55AB845CC9}" dt="2025-06-22T00:50:07.110" v="6923" actId="1076"/>
          <ac:spMkLst>
            <pc:docMk/>
            <pc:sldMk cId="4125997670" sldId="341"/>
            <ac:spMk id="90" creationId="{2E0CDC85-1F3F-4D74-961D-C10DEAC00C65}"/>
          </ac:spMkLst>
        </pc:spChg>
        <pc:spChg chg="add del mod">
          <ac:chgData name="Houssem Lassoued" userId="b9b8e0ad6305353d" providerId="LiveId" clId="{449023D0-CB95-4AFE-B9F5-0D55AB845CC9}" dt="2025-06-22T01:12:53.803" v="7182" actId="478"/>
          <ac:spMkLst>
            <pc:docMk/>
            <pc:sldMk cId="4125997670" sldId="341"/>
            <ac:spMk id="92" creationId="{CFE5B805-5DEE-4C05-B6E6-2E7A239C6EE3}"/>
          </ac:spMkLst>
        </pc:spChg>
        <pc:spChg chg="add del mod">
          <ac:chgData name="Houssem Lassoued" userId="b9b8e0ad6305353d" providerId="LiveId" clId="{449023D0-CB95-4AFE-B9F5-0D55AB845CC9}" dt="2025-06-22T01:13:12.657" v="7187" actId="478"/>
          <ac:spMkLst>
            <pc:docMk/>
            <pc:sldMk cId="4125997670" sldId="341"/>
            <ac:spMk id="93" creationId="{8C639B58-390B-4E45-85BC-A6C46CAF80BF}"/>
          </ac:spMkLst>
        </pc:spChg>
        <pc:spChg chg="add del mod">
          <ac:chgData name="Houssem Lassoued" userId="b9b8e0ad6305353d" providerId="LiveId" clId="{449023D0-CB95-4AFE-B9F5-0D55AB845CC9}" dt="2025-06-22T01:13:14.960" v="7188" actId="478"/>
          <ac:spMkLst>
            <pc:docMk/>
            <pc:sldMk cId="4125997670" sldId="341"/>
            <ac:spMk id="94" creationId="{61D13043-E24A-4EE1-95FE-9F2E92C46CF3}"/>
          </ac:spMkLst>
        </pc:spChg>
        <pc:spChg chg="add del mod">
          <ac:chgData name="Houssem Lassoued" userId="b9b8e0ad6305353d" providerId="LiveId" clId="{449023D0-CB95-4AFE-B9F5-0D55AB845CC9}" dt="2025-06-22T01:13:17.070" v="7189" actId="478"/>
          <ac:spMkLst>
            <pc:docMk/>
            <pc:sldMk cId="4125997670" sldId="341"/>
            <ac:spMk id="95" creationId="{8F66AD5C-73DF-4448-A23E-DAE7498F9002}"/>
          </ac:spMkLst>
        </pc:spChg>
        <pc:spChg chg="add del mod">
          <ac:chgData name="Houssem Lassoued" userId="b9b8e0ad6305353d" providerId="LiveId" clId="{449023D0-CB95-4AFE-B9F5-0D55AB845CC9}" dt="2025-06-22T01:13:19.021" v="7190" actId="478"/>
          <ac:spMkLst>
            <pc:docMk/>
            <pc:sldMk cId="4125997670" sldId="341"/>
            <ac:spMk id="96" creationId="{37593E23-420C-4C5F-9EB9-570AB7F44590}"/>
          </ac:spMkLst>
        </pc:spChg>
        <pc:spChg chg="add del mod">
          <ac:chgData name="Houssem Lassoued" userId="b9b8e0ad6305353d" providerId="LiveId" clId="{449023D0-CB95-4AFE-B9F5-0D55AB845CC9}" dt="2025-06-22T01:13:20.937" v="7191" actId="478"/>
          <ac:spMkLst>
            <pc:docMk/>
            <pc:sldMk cId="4125997670" sldId="341"/>
            <ac:spMk id="97" creationId="{CA3CBDF0-B6F9-4FBD-82A8-67D39E015658}"/>
          </ac:spMkLst>
        </pc:spChg>
        <pc:spChg chg="add del mod">
          <ac:chgData name="Houssem Lassoued" userId="b9b8e0ad6305353d" providerId="LiveId" clId="{449023D0-CB95-4AFE-B9F5-0D55AB845CC9}" dt="2025-06-22T01:13:23.032" v="7192" actId="478"/>
          <ac:spMkLst>
            <pc:docMk/>
            <pc:sldMk cId="4125997670" sldId="341"/>
            <ac:spMk id="98" creationId="{91181324-62C5-4AE1-A7D7-C808D8F50DAF}"/>
          </ac:spMkLst>
        </pc:spChg>
        <pc:spChg chg="mod">
          <ac:chgData name="Houssem Lassoued" userId="b9b8e0ad6305353d" providerId="LiveId" clId="{449023D0-CB95-4AFE-B9F5-0D55AB845CC9}" dt="2025-06-22T00:34:48.562" v="6686" actId="14100"/>
          <ac:spMkLst>
            <pc:docMk/>
            <pc:sldMk cId="4125997670" sldId="341"/>
            <ac:spMk id="99" creationId="{94FFC2F5-88E0-448C-B1A5-7EB62C5FD340}"/>
          </ac:spMkLst>
        </pc:spChg>
        <pc:spChg chg="mod">
          <ac:chgData name="Houssem Lassoued" userId="b9b8e0ad6305353d" providerId="LiveId" clId="{449023D0-CB95-4AFE-B9F5-0D55AB845CC9}" dt="2025-06-22T00:34:44.188" v="6685" actId="1076"/>
          <ac:spMkLst>
            <pc:docMk/>
            <pc:sldMk cId="4125997670" sldId="341"/>
            <ac:spMk id="100" creationId="{D0971F86-A0D7-469F-9F62-1691218FEE1C}"/>
          </ac:spMkLst>
        </pc:spChg>
        <pc:spChg chg="mod">
          <ac:chgData name="Houssem Lassoued" userId="b9b8e0ad6305353d" providerId="LiveId" clId="{449023D0-CB95-4AFE-B9F5-0D55AB845CC9}" dt="2025-06-22T00:34:32.122" v="6683" actId="14100"/>
          <ac:spMkLst>
            <pc:docMk/>
            <pc:sldMk cId="4125997670" sldId="341"/>
            <ac:spMk id="101" creationId="{DBB30F9B-94BD-4172-BD7D-04A4C77479CD}"/>
          </ac:spMkLst>
        </pc:spChg>
        <pc:spChg chg="mod">
          <ac:chgData name="Houssem Lassoued" userId="b9b8e0ad6305353d" providerId="LiveId" clId="{449023D0-CB95-4AFE-B9F5-0D55AB845CC9}" dt="2025-06-22T00:34:16.803" v="6680" actId="14100"/>
          <ac:spMkLst>
            <pc:docMk/>
            <pc:sldMk cId="4125997670" sldId="341"/>
            <ac:spMk id="102" creationId="{366BCAAC-8166-46FB-B34D-224C20172C45}"/>
          </ac:spMkLst>
        </pc:spChg>
        <pc:spChg chg="mod">
          <ac:chgData name="Houssem Lassoued" userId="b9b8e0ad6305353d" providerId="LiveId" clId="{449023D0-CB95-4AFE-B9F5-0D55AB845CC9}" dt="2025-06-22T00:34:21.432" v="6681" actId="14100"/>
          <ac:spMkLst>
            <pc:docMk/>
            <pc:sldMk cId="4125997670" sldId="341"/>
            <ac:spMk id="103" creationId="{BD9F5D38-94E7-478C-B5BA-8D43657C8BDC}"/>
          </ac:spMkLst>
        </pc:spChg>
        <pc:spChg chg="mod">
          <ac:chgData name="Houssem Lassoued" userId="b9b8e0ad6305353d" providerId="LiveId" clId="{449023D0-CB95-4AFE-B9F5-0D55AB845CC9}" dt="2025-06-22T00:34:26.712" v="6682" actId="14100"/>
          <ac:spMkLst>
            <pc:docMk/>
            <pc:sldMk cId="4125997670" sldId="341"/>
            <ac:spMk id="104" creationId="{EBE5EA6E-38AF-42A7-BF69-62838E2184AA}"/>
          </ac:spMkLst>
        </pc:spChg>
        <pc:spChg chg="mod">
          <ac:chgData name="Houssem Lassoued" userId="b9b8e0ad6305353d" providerId="LiveId" clId="{449023D0-CB95-4AFE-B9F5-0D55AB845CC9}" dt="2025-06-22T00:35:11.333" v="6689" actId="1076"/>
          <ac:spMkLst>
            <pc:docMk/>
            <pc:sldMk cId="4125997670" sldId="341"/>
            <ac:spMk id="107" creationId="{472D6A52-4710-4916-B003-629129461E3D}"/>
          </ac:spMkLst>
        </pc:spChg>
        <pc:spChg chg="mod">
          <ac:chgData name="Houssem Lassoued" userId="b9b8e0ad6305353d" providerId="LiveId" clId="{449023D0-CB95-4AFE-B9F5-0D55AB845CC9}" dt="2025-06-22T00:35:11.333" v="6689" actId="1076"/>
          <ac:spMkLst>
            <pc:docMk/>
            <pc:sldMk cId="4125997670" sldId="341"/>
            <ac:spMk id="108" creationId="{37C80B7A-F969-4397-ADAF-7B0C1C3CD345}"/>
          </ac:spMkLst>
        </pc:spChg>
        <pc:spChg chg="mod">
          <ac:chgData name="Houssem Lassoued" userId="b9b8e0ad6305353d" providerId="LiveId" clId="{449023D0-CB95-4AFE-B9F5-0D55AB845CC9}" dt="2025-06-22T00:35:11.333" v="6689" actId="1076"/>
          <ac:spMkLst>
            <pc:docMk/>
            <pc:sldMk cId="4125997670" sldId="341"/>
            <ac:spMk id="109" creationId="{3EF28801-D911-499D-A299-1B01E2ECE263}"/>
          </ac:spMkLst>
        </pc:spChg>
        <pc:spChg chg="mod">
          <ac:chgData name="Houssem Lassoued" userId="b9b8e0ad6305353d" providerId="LiveId" clId="{449023D0-CB95-4AFE-B9F5-0D55AB845CC9}" dt="2025-06-22T00:35:11.333" v="6689" actId="1076"/>
          <ac:spMkLst>
            <pc:docMk/>
            <pc:sldMk cId="4125997670" sldId="341"/>
            <ac:spMk id="110" creationId="{7BD32F7E-FEBA-4D3B-9A36-05AAED56BC09}"/>
          </ac:spMkLst>
        </pc:spChg>
        <pc:spChg chg="mod">
          <ac:chgData name="Houssem Lassoued" userId="b9b8e0ad6305353d" providerId="LiveId" clId="{449023D0-CB95-4AFE-B9F5-0D55AB845CC9}" dt="2025-06-22T00:35:31.915" v="6693" actId="1076"/>
          <ac:spMkLst>
            <pc:docMk/>
            <pc:sldMk cId="4125997670" sldId="341"/>
            <ac:spMk id="111" creationId="{45E48B65-ADA4-4DDF-A85C-AAF34FAEA112}"/>
          </ac:spMkLst>
        </pc:spChg>
        <pc:spChg chg="add del mod">
          <ac:chgData name="Houssem Lassoued" userId="b9b8e0ad6305353d" providerId="LiveId" clId="{449023D0-CB95-4AFE-B9F5-0D55AB845CC9}" dt="2025-06-22T01:12:57.831" v="7183" actId="478"/>
          <ac:spMkLst>
            <pc:docMk/>
            <pc:sldMk cId="4125997670" sldId="341"/>
            <ac:spMk id="112" creationId="{9C21054A-6074-4B05-A0B3-45AB15ECCCB7}"/>
          </ac:spMkLst>
        </pc:spChg>
        <pc:spChg chg="add del mod">
          <ac:chgData name="Houssem Lassoued" userId="b9b8e0ad6305353d" providerId="LiveId" clId="{449023D0-CB95-4AFE-B9F5-0D55AB845CC9}" dt="2025-06-22T01:13:01.080" v="7184" actId="478"/>
          <ac:spMkLst>
            <pc:docMk/>
            <pc:sldMk cId="4125997670" sldId="341"/>
            <ac:spMk id="113" creationId="{8AEB0DDC-16CB-4BDA-B551-5E336B234235}"/>
          </ac:spMkLst>
        </pc:spChg>
        <pc:spChg chg="add del mod">
          <ac:chgData name="Houssem Lassoued" userId="b9b8e0ad6305353d" providerId="LiveId" clId="{449023D0-CB95-4AFE-B9F5-0D55AB845CC9}" dt="2025-06-22T01:13:05.104" v="7185" actId="478"/>
          <ac:spMkLst>
            <pc:docMk/>
            <pc:sldMk cId="4125997670" sldId="341"/>
            <ac:spMk id="114" creationId="{4E916B4E-EEB4-489A-8AE3-202286A5A1FF}"/>
          </ac:spMkLst>
        </pc:spChg>
        <pc:spChg chg="mod">
          <ac:chgData name="Houssem Lassoued" userId="b9b8e0ad6305353d" providerId="LiveId" clId="{449023D0-CB95-4AFE-B9F5-0D55AB845CC9}" dt="2025-06-22T00:35:00.804" v="6688" actId="1076"/>
          <ac:spMkLst>
            <pc:docMk/>
            <pc:sldMk cId="4125997670" sldId="341"/>
            <ac:spMk id="115" creationId="{4C49C370-6D3C-45E8-B88C-19F0906C9220}"/>
          </ac:spMkLst>
        </pc:spChg>
        <pc:spChg chg="mod">
          <ac:chgData name="Houssem Lassoued" userId="b9b8e0ad6305353d" providerId="LiveId" clId="{449023D0-CB95-4AFE-B9F5-0D55AB845CC9}" dt="2025-06-22T00:35:00.804" v="6688" actId="1076"/>
          <ac:spMkLst>
            <pc:docMk/>
            <pc:sldMk cId="4125997670" sldId="341"/>
            <ac:spMk id="116" creationId="{1CF2D0EE-D5EC-415E-9F6E-8F2AEC4EB22E}"/>
          </ac:spMkLst>
        </pc:spChg>
        <pc:spChg chg="mod">
          <ac:chgData name="Houssem Lassoued" userId="b9b8e0ad6305353d" providerId="LiveId" clId="{449023D0-CB95-4AFE-B9F5-0D55AB845CC9}" dt="2025-06-22T00:35:00.804" v="6688" actId="1076"/>
          <ac:spMkLst>
            <pc:docMk/>
            <pc:sldMk cId="4125997670" sldId="341"/>
            <ac:spMk id="117" creationId="{1872F846-CA51-454A-ACB5-86714C4F7603}"/>
          </ac:spMkLst>
        </pc:spChg>
        <pc:spChg chg="mod">
          <ac:chgData name="Houssem Lassoued" userId="b9b8e0ad6305353d" providerId="LiveId" clId="{449023D0-CB95-4AFE-B9F5-0D55AB845CC9}" dt="2025-06-22T00:37:10.916" v="6714" actId="1076"/>
          <ac:spMkLst>
            <pc:docMk/>
            <pc:sldMk cId="4125997670" sldId="341"/>
            <ac:spMk id="119" creationId="{874ACA73-A52F-4EDD-ACCF-A15173EEAEFE}"/>
          </ac:spMkLst>
        </pc:spChg>
        <pc:spChg chg="mod">
          <ac:chgData name="Houssem Lassoued" userId="b9b8e0ad6305353d" providerId="LiveId" clId="{449023D0-CB95-4AFE-B9F5-0D55AB845CC9}" dt="2025-06-22T00:37:07.162" v="6713" actId="1076"/>
          <ac:spMkLst>
            <pc:docMk/>
            <pc:sldMk cId="4125997670" sldId="341"/>
            <ac:spMk id="120" creationId="{A61C755E-A819-4587-B01E-C6B3709FF534}"/>
          </ac:spMkLst>
        </pc:spChg>
        <pc:spChg chg="mod">
          <ac:chgData name="Houssem Lassoued" userId="b9b8e0ad6305353d" providerId="LiveId" clId="{449023D0-CB95-4AFE-B9F5-0D55AB845CC9}" dt="2025-06-22T00:37:02.788" v="6712" actId="1076"/>
          <ac:spMkLst>
            <pc:docMk/>
            <pc:sldMk cId="4125997670" sldId="341"/>
            <ac:spMk id="121" creationId="{EAB030A6-4C10-4CC4-B2F9-283229C47F3D}"/>
          </ac:spMkLst>
        </pc:spChg>
        <pc:spChg chg="mod">
          <ac:chgData name="Houssem Lassoued" userId="b9b8e0ad6305353d" providerId="LiveId" clId="{449023D0-CB95-4AFE-B9F5-0D55AB845CC9}" dt="2025-06-22T01:14:46.497" v="7204" actId="14100"/>
          <ac:spMkLst>
            <pc:docMk/>
            <pc:sldMk cId="4125997670" sldId="341"/>
            <ac:spMk id="122" creationId="{AE80DDFA-ACA0-485F-9095-4CD5F35B7784}"/>
          </ac:spMkLst>
        </pc:spChg>
        <pc:spChg chg="add del mod">
          <ac:chgData name="Houssem Lassoued" userId="b9b8e0ad6305353d" providerId="LiveId" clId="{449023D0-CB95-4AFE-B9F5-0D55AB845CC9}" dt="2025-06-22T01:13:09.332" v="7186" actId="478"/>
          <ac:spMkLst>
            <pc:docMk/>
            <pc:sldMk cId="4125997670" sldId="341"/>
            <ac:spMk id="123" creationId="{04F34D20-277D-410F-BBF9-788A8F3ED013}"/>
          </ac:spMkLst>
        </pc:spChg>
        <pc:spChg chg="add mod">
          <ac:chgData name="Houssem Lassoued" userId="b9b8e0ad6305353d" providerId="LiveId" clId="{449023D0-CB95-4AFE-B9F5-0D55AB845CC9}" dt="2025-06-22T01:22:27.472" v="7290" actId="1076"/>
          <ac:spMkLst>
            <pc:docMk/>
            <pc:sldMk cId="4125997670" sldId="341"/>
            <ac:spMk id="131" creationId="{3C2117FF-2080-42EC-AD27-C9866259E6EA}"/>
          </ac:spMkLst>
        </pc:spChg>
        <pc:spChg chg="add mod">
          <ac:chgData name="Houssem Lassoued" userId="b9b8e0ad6305353d" providerId="LiveId" clId="{449023D0-CB95-4AFE-B9F5-0D55AB845CC9}" dt="2025-06-22T01:22:19.189" v="7289" actId="1076"/>
          <ac:spMkLst>
            <pc:docMk/>
            <pc:sldMk cId="4125997670" sldId="341"/>
            <ac:spMk id="132" creationId="{051BA0CF-FA6E-430D-9E87-A94D20B53929}"/>
          </ac:spMkLst>
        </pc:spChg>
        <pc:spChg chg="add mod">
          <ac:chgData name="Houssem Lassoued" userId="b9b8e0ad6305353d" providerId="LiveId" clId="{449023D0-CB95-4AFE-B9F5-0D55AB845CC9}" dt="2025-06-22T01:23:20.686" v="7301" actId="1076"/>
          <ac:spMkLst>
            <pc:docMk/>
            <pc:sldMk cId="4125997670" sldId="341"/>
            <ac:spMk id="133" creationId="{04C04EB0-BD1C-42F8-B078-3F9C06701E6F}"/>
          </ac:spMkLst>
        </pc:spChg>
        <pc:spChg chg="add mod">
          <ac:chgData name="Houssem Lassoued" userId="b9b8e0ad6305353d" providerId="LiveId" clId="{449023D0-CB95-4AFE-B9F5-0D55AB845CC9}" dt="2025-06-22T01:23:32.762" v="7307" actId="20577"/>
          <ac:spMkLst>
            <pc:docMk/>
            <pc:sldMk cId="4125997670" sldId="341"/>
            <ac:spMk id="134" creationId="{A898B1B7-867E-4D89-AF9E-9CC15C056A1D}"/>
          </ac:spMkLst>
        </pc:spChg>
        <pc:spChg chg="add mod">
          <ac:chgData name="Houssem Lassoued" userId="b9b8e0ad6305353d" providerId="LiveId" clId="{449023D0-CB95-4AFE-B9F5-0D55AB845CC9}" dt="2025-06-22T01:23:55.995" v="7315" actId="20577"/>
          <ac:spMkLst>
            <pc:docMk/>
            <pc:sldMk cId="4125997670" sldId="341"/>
            <ac:spMk id="135" creationId="{8BF26B9D-92ED-4D5B-9ECD-4B3EC6621099}"/>
          </ac:spMkLst>
        </pc:spChg>
        <pc:spChg chg="add mod">
          <ac:chgData name="Houssem Lassoued" userId="b9b8e0ad6305353d" providerId="LiveId" clId="{449023D0-CB95-4AFE-B9F5-0D55AB845CC9}" dt="2025-06-22T01:24:18.126" v="7323" actId="20577"/>
          <ac:spMkLst>
            <pc:docMk/>
            <pc:sldMk cId="4125997670" sldId="341"/>
            <ac:spMk id="136" creationId="{C7E9E155-F1FC-4ADF-95AC-96B093F2D4D1}"/>
          </ac:spMkLst>
        </pc:spChg>
        <pc:spChg chg="mod">
          <ac:chgData name="Houssem Lassoued" userId="b9b8e0ad6305353d" providerId="LiveId" clId="{449023D0-CB95-4AFE-B9F5-0D55AB845CC9}" dt="2025-06-22T01:13:37.597" v="7195" actId="1076"/>
          <ac:spMkLst>
            <pc:docMk/>
            <pc:sldMk cId="4125997670" sldId="341"/>
            <ac:spMk id="140" creationId="{BF5C9DB3-41A3-427A-BF69-0F745478ECDD}"/>
          </ac:spMkLst>
        </pc:spChg>
        <pc:spChg chg="mod">
          <ac:chgData name="Houssem Lassoued" userId="b9b8e0ad6305353d" providerId="LiveId" clId="{449023D0-CB95-4AFE-B9F5-0D55AB845CC9}" dt="2025-06-22T00:37:38.491" v="6719" actId="1076"/>
          <ac:spMkLst>
            <pc:docMk/>
            <pc:sldMk cId="4125997670" sldId="341"/>
            <ac:spMk id="141" creationId="{C4A78F8C-77F5-4548-982C-6D572A9716A7}"/>
          </ac:spMkLst>
        </pc:spChg>
        <pc:spChg chg="mod">
          <ac:chgData name="Houssem Lassoued" userId="b9b8e0ad6305353d" providerId="LiveId" clId="{449023D0-CB95-4AFE-B9F5-0D55AB845CC9}" dt="2025-06-22T00:37:25.142" v="6717" actId="1076"/>
          <ac:spMkLst>
            <pc:docMk/>
            <pc:sldMk cId="4125997670" sldId="341"/>
            <ac:spMk id="142" creationId="{2DBF6F33-74B4-4844-B278-5EB136312AC0}"/>
          </ac:spMkLst>
        </pc:spChg>
        <pc:spChg chg="mod">
          <ac:chgData name="Houssem Lassoued" userId="b9b8e0ad6305353d" providerId="LiveId" clId="{449023D0-CB95-4AFE-B9F5-0D55AB845CC9}" dt="2025-06-22T00:37:29.309" v="6718" actId="1076"/>
          <ac:spMkLst>
            <pc:docMk/>
            <pc:sldMk cId="4125997670" sldId="341"/>
            <ac:spMk id="143" creationId="{57F7EC2B-880B-4423-9422-C910A3483384}"/>
          </ac:spMkLst>
        </pc:spChg>
        <pc:spChg chg="mod">
          <ac:chgData name="Houssem Lassoued" userId="b9b8e0ad6305353d" providerId="LiveId" clId="{449023D0-CB95-4AFE-B9F5-0D55AB845CC9}" dt="2025-06-22T01:13:28.655" v="7193" actId="1076"/>
          <ac:spMkLst>
            <pc:docMk/>
            <pc:sldMk cId="4125997670" sldId="341"/>
            <ac:spMk id="144" creationId="{6BE65BC6-65D6-4805-B673-1C64F58EA561}"/>
          </ac:spMkLst>
        </pc:spChg>
        <pc:spChg chg="mod">
          <ac:chgData name="Houssem Lassoued" userId="b9b8e0ad6305353d" providerId="LiveId" clId="{449023D0-CB95-4AFE-B9F5-0D55AB845CC9}" dt="2025-06-22T01:12:37.239" v="7179" actId="1076"/>
          <ac:spMkLst>
            <pc:docMk/>
            <pc:sldMk cId="4125997670" sldId="341"/>
            <ac:spMk id="145" creationId="{6F76BA97-47EA-4217-8ABC-53990A922B62}"/>
          </ac:spMkLst>
        </pc:spChg>
        <pc:spChg chg="mod">
          <ac:chgData name="Houssem Lassoued" userId="b9b8e0ad6305353d" providerId="LiveId" clId="{449023D0-CB95-4AFE-B9F5-0D55AB845CC9}" dt="2025-06-22T01:13:32.359" v="7194" actId="1076"/>
          <ac:spMkLst>
            <pc:docMk/>
            <pc:sldMk cId="4125997670" sldId="341"/>
            <ac:spMk id="146" creationId="{601E6B44-8A93-422C-9F4B-64C847C0956A}"/>
          </ac:spMkLst>
        </pc:spChg>
        <pc:spChg chg="mod">
          <ac:chgData name="Houssem Lassoued" userId="b9b8e0ad6305353d" providerId="LiveId" clId="{449023D0-CB95-4AFE-B9F5-0D55AB845CC9}" dt="2025-06-22T01:12:31.897" v="7178" actId="1076"/>
          <ac:spMkLst>
            <pc:docMk/>
            <pc:sldMk cId="4125997670" sldId="341"/>
            <ac:spMk id="147" creationId="{EDEB03A6-F4A7-4311-80B1-DF8BC41E99CF}"/>
          </ac:spMkLst>
        </pc:spChg>
        <pc:spChg chg="mod">
          <ac:chgData name="Houssem Lassoued" userId="b9b8e0ad6305353d" providerId="LiveId" clId="{449023D0-CB95-4AFE-B9F5-0D55AB845CC9}" dt="2025-06-22T01:12:25.151" v="7177" actId="1076"/>
          <ac:spMkLst>
            <pc:docMk/>
            <pc:sldMk cId="4125997670" sldId="341"/>
            <ac:spMk id="148" creationId="{F61F204E-8B8A-4B13-ADE0-24115A368F37}"/>
          </ac:spMkLst>
        </pc:spChg>
        <pc:spChg chg="mod">
          <ac:chgData name="Houssem Lassoued" userId="b9b8e0ad6305353d" providerId="LiveId" clId="{449023D0-CB95-4AFE-B9F5-0D55AB845CC9}" dt="2025-06-22T01:12:19.987" v="7176" actId="1076"/>
          <ac:spMkLst>
            <pc:docMk/>
            <pc:sldMk cId="4125997670" sldId="341"/>
            <ac:spMk id="149" creationId="{2E8AC175-6B06-4580-838E-FA63C1592FF0}"/>
          </ac:spMkLst>
        </pc:spChg>
        <pc:spChg chg="mod">
          <ac:chgData name="Houssem Lassoued" userId="b9b8e0ad6305353d" providerId="LiveId" clId="{449023D0-CB95-4AFE-B9F5-0D55AB845CC9}" dt="2025-06-22T00:46:02.459" v="6846" actId="1076"/>
          <ac:spMkLst>
            <pc:docMk/>
            <pc:sldMk cId="4125997670" sldId="341"/>
            <ac:spMk id="150" creationId="{DC0F9FE5-04BF-43F4-9A05-52A3C70385C2}"/>
          </ac:spMkLst>
        </pc:spChg>
        <pc:spChg chg="mod">
          <ac:chgData name="Houssem Lassoued" userId="b9b8e0ad6305353d" providerId="LiveId" clId="{449023D0-CB95-4AFE-B9F5-0D55AB845CC9}" dt="2025-06-22T00:54:25.949" v="6959" actId="14100"/>
          <ac:spMkLst>
            <pc:docMk/>
            <pc:sldMk cId="4125997670" sldId="341"/>
            <ac:spMk id="154" creationId="{91725362-DF4D-4239-A107-8071718BEC9D}"/>
          </ac:spMkLst>
        </pc:spChg>
        <pc:spChg chg="mod">
          <ac:chgData name="Houssem Lassoued" userId="b9b8e0ad6305353d" providerId="LiveId" clId="{449023D0-CB95-4AFE-B9F5-0D55AB845CC9}" dt="2025-06-22T00:53:32.941" v="6946" actId="1076"/>
          <ac:spMkLst>
            <pc:docMk/>
            <pc:sldMk cId="4125997670" sldId="341"/>
            <ac:spMk id="161" creationId="{DAFC4B8C-62F3-4899-ACED-9F232534A8EE}"/>
          </ac:spMkLst>
        </pc:spChg>
        <pc:spChg chg="mod">
          <ac:chgData name="Houssem Lassoued" userId="b9b8e0ad6305353d" providerId="LiveId" clId="{449023D0-CB95-4AFE-B9F5-0D55AB845CC9}" dt="2025-06-22T00:53:36.777" v="6947" actId="1076"/>
          <ac:spMkLst>
            <pc:docMk/>
            <pc:sldMk cId="4125997670" sldId="341"/>
            <ac:spMk id="162" creationId="{5D03ED20-20ED-42D0-925C-1418C87E1AAC}"/>
          </ac:spMkLst>
        </pc:spChg>
        <pc:spChg chg="mod">
          <ac:chgData name="Houssem Lassoued" userId="b9b8e0ad6305353d" providerId="LiveId" clId="{449023D0-CB95-4AFE-B9F5-0D55AB845CC9}" dt="2025-06-22T01:14:00.937" v="7198" actId="14100"/>
          <ac:spMkLst>
            <pc:docMk/>
            <pc:sldMk cId="4125997670" sldId="341"/>
            <ac:spMk id="163" creationId="{334990B8-A968-4F99-82B1-02A383F60920}"/>
          </ac:spMkLst>
        </pc:spChg>
        <pc:spChg chg="mod">
          <ac:chgData name="Houssem Lassoued" userId="b9b8e0ad6305353d" providerId="LiveId" clId="{449023D0-CB95-4AFE-B9F5-0D55AB845CC9}" dt="2025-06-22T01:01:45.928" v="7018" actId="14100"/>
          <ac:spMkLst>
            <pc:docMk/>
            <pc:sldMk cId="4125997670" sldId="341"/>
            <ac:spMk id="180" creationId="{E93CDC96-E8E1-4024-8BC2-44792162577E}"/>
          </ac:spMkLst>
        </pc:spChg>
        <pc:spChg chg="mod">
          <ac:chgData name="Houssem Lassoued" userId="b9b8e0ad6305353d" providerId="LiveId" clId="{449023D0-CB95-4AFE-B9F5-0D55AB845CC9}" dt="2025-06-22T01:01:41.498" v="7017" actId="1076"/>
          <ac:spMkLst>
            <pc:docMk/>
            <pc:sldMk cId="4125997670" sldId="341"/>
            <ac:spMk id="181" creationId="{A36C809D-463B-4DA7-9099-E4A7026F0164}"/>
          </ac:spMkLst>
        </pc:spChg>
        <pc:spChg chg="mod">
          <ac:chgData name="Houssem Lassoued" userId="b9b8e0ad6305353d" providerId="LiveId" clId="{449023D0-CB95-4AFE-B9F5-0D55AB845CC9}" dt="2025-06-22T01:01:50.498" v="7019" actId="1076"/>
          <ac:spMkLst>
            <pc:docMk/>
            <pc:sldMk cId="4125997670" sldId="341"/>
            <ac:spMk id="182" creationId="{E9587DA7-EF53-437B-9CB4-1D6387973C42}"/>
          </ac:spMkLst>
        </pc:spChg>
        <pc:spChg chg="mod">
          <ac:chgData name="Houssem Lassoued" userId="b9b8e0ad6305353d" providerId="LiveId" clId="{449023D0-CB95-4AFE-B9F5-0D55AB845CC9}" dt="2025-06-22T01:01:54.029" v="7020" actId="1076"/>
          <ac:spMkLst>
            <pc:docMk/>
            <pc:sldMk cId="4125997670" sldId="341"/>
            <ac:spMk id="183" creationId="{75F4CE77-DDB2-4105-8214-E434030B684C}"/>
          </ac:spMkLst>
        </pc:spChg>
        <pc:spChg chg="mod">
          <ac:chgData name="Houssem Lassoued" userId="b9b8e0ad6305353d" providerId="LiveId" clId="{449023D0-CB95-4AFE-B9F5-0D55AB845CC9}" dt="2025-06-22T01:02:00.238" v="7021" actId="1076"/>
          <ac:spMkLst>
            <pc:docMk/>
            <pc:sldMk cId="4125997670" sldId="341"/>
            <ac:spMk id="184" creationId="{D99C0BC4-17D8-4E20-929E-4699BA85F37E}"/>
          </ac:spMkLst>
        </pc:spChg>
        <pc:spChg chg="del mod">
          <ac:chgData name="Houssem Lassoued" userId="b9b8e0ad6305353d" providerId="LiveId" clId="{449023D0-CB95-4AFE-B9F5-0D55AB845CC9}" dt="2025-06-22T01:14:58.087" v="7205" actId="478"/>
          <ac:spMkLst>
            <pc:docMk/>
            <pc:sldMk cId="4125997670" sldId="341"/>
            <ac:spMk id="194" creationId="{5A431F08-3FE8-48F0-A937-6D4B77276B7C}"/>
          </ac:spMkLst>
        </pc:spChg>
        <pc:spChg chg="mod">
          <ac:chgData name="Houssem Lassoued" userId="b9b8e0ad6305353d" providerId="LiveId" clId="{449023D0-CB95-4AFE-B9F5-0D55AB845CC9}" dt="2025-06-22T01:27:20.211" v="7366" actId="1076"/>
          <ac:spMkLst>
            <pc:docMk/>
            <pc:sldMk cId="4125997670" sldId="341"/>
            <ac:spMk id="195" creationId="{BC590B0E-2A96-4DA8-A5EA-4DDCC1446B4F}"/>
          </ac:spMkLst>
        </pc:spChg>
        <pc:spChg chg="mod">
          <ac:chgData name="Houssem Lassoued" userId="b9b8e0ad6305353d" providerId="LiveId" clId="{449023D0-CB95-4AFE-B9F5-0D55AB845CC9}" dt="2025-06-22T01:14:29.387" v="7202" actId="14100"/>
          <ac:spMkLst>
            <pc:docMk/>
            <pc:sldMk cId="4125997670" sldId="341"/>
            <ac:spMk id="196" creationId="{F2368470-0871-4A04-B700-DE9FCEA914AB}"/>
          </ac:spMkLst>
        </pc:spChg>
        <pc:spChg chg="mod">
          <ac:chgData name="Houssem Lassoued" userId="b9b8e0ad6305353d" providerId="LiveId" clId="{449023D0-CB95-4AFE-B9F5-0D55AB845CC9}" dt="2025-06-22T00:59:31.507" v="6990" actId="1076"/>
          <ac:spMkLst>
            <pc:docMk/>
            <pc:sldMk cId="4125997670" sldId="341"/>
            <ac:spMk id="197" creationId="{2CB64191-3C3D-4657-A439-C77F24F1D1F8}"/>
          </ac:spMkLst>
        </pc:spChg>
        <pc:spChg chg="mod">
          <ac:chgData name="Houssem Lassoued" userId="b9b8e0ad6305353d" providerId="LiveId" clId="{449023D0-CB95-4AFE-B9F5-0D55AB845CC9}" dt="2025-06-22T01:27:14.486" v="7364" actId="14100"/>
          <ac:spMkLst>
            <pc:docMk/>
            <pc:sldMk cId="4125997670" sldId="341"/>
            <ac:spMk id="198" creationId="{131CA941-C681-41E1-B1B5-F47592B96DEE}"/>
          </ac:spMkLst>
        </pc:spChg>
        <pc:spChg chg="mod">
          <ac:chgData name="Houssem Lassoued" userId="b9b8e0ad6305353d" providerId="LiveId" clId="{449023D0-CB95-4AFE-B9F5-0D55AB845CC9}" dt="2025-06-22T01:26:07.922" v="7353" actId="14100"/>
          <ac:spMkLst>
            <pc:docMk/>
            <pc:sldMk cId="4125997670" sldId="341"/>
            <ac:spMk id="199" creationId="{9041F931-97C4-4B68-A2EF-2F01699AA8D9}"/>
          </ac:spMkLst>
        </pc:spChg>
        <pc:spChg chg="mod">
          <ac:chgData name="Houssem Lassoued" userId="b9b8e0ad6305353d" providerId="LiveId" clId="{449023D0-CB95-4AFE-B9F5-0D55AB845CC9}" dt="2025-06-22T00:59:41.973" v="6993" actId="14100"/>
          <ac:spMkLst>
            <pc:docMk/>
            <pc:sldMk cId="4125997670" sldId="341"/>
            <ac:spMk id="203" creationId="{A5777F5A-9FF1-4B62-9D70-D1F5EE020C0B}"/>
          </ac:spMkLst>
        </pc:spChg>
        <pc:spChg chg="mod">
          <ac:chgData name="Houssem Lassoued" userId="b9b8e0ad6305353d" providerId="LiveId" clId="{449023D0-CB95-4AFE-B9F5-0D55AB845CC9}" dt="2025-06-22T01:27:16.958" v="7365" actId="1076"/>
          <ac:spMkLst>
            <pc:docMk/>
            <pc:sldMk cId="4125997670" sldId="341"/>
            <ac:spMk id="204" creationId="{B32A73E7-F1E6-4976-AF8D-1F3504196728}"/>
          </ac:spMkLst>
        </pc:spChg>
        <pc:spChg chg="mod">
          <ac:chgData name="Houssem Lassoued" userId="b9b8e0ad6305353d" providerId="LiveId" clId="{449023D0-CB95-4AFE-B9F5-0D55AB845CC9}" dt="2025-06-22T01:26:58.348" v="7362" actId="14100"/>
          <ac:spMkLst>
            <pc:docMk/>
            <pc:sldMk cId="4125997670" sldId="341"/>
            <ac:spMk id="207" creationId="{A3E5CE6E-F3A0-4F38-92CB-F2289D97CFE6}"/>
          </ac:spMkLst>
        </pc:spChg>
        <pc:spChg chg="mod">
          <ac:chgData name="Houssem Lassoued" userId="b9b8e0ad6305353d" providerId="LiveId" clId="{449023D0-CB95-4AFE-B9F5-0D55AB845CC9}" dt="2025-06-22T01:26:40.838" v="7360" actId="1076"/>
          <ac:spMkLst>
            <pc:docMk/>
            <pc:sldMk cId="4125997670" sldId="341"/>
            <ac:spMk id="208" creationId="{7CBD2F12-9570-4B8B-B735-1A9A861A4443}"/>
          </ac:spMkLst>
        </pc:spChg>
        <pc:spChg chg="mod">
          <ac:chgData name="Houssem Lassoued" userId="b9b8e0ad6305353d" providerId="LiveId" clId="{449023D0-CB95-4AFE-B9F5-0D55AB845CC9}" dt="2025-06-22T01:26:47.931" v="7361" actId="1076"/>
          <ac:spMkLst>
            <pc:docMk/>
            <pc:sldMk cId="4125997670" sldId="341"/>
            <ac:spMk id="209" creationId="{70AA387A-63AC-4AD1-8CF7-96027C51410C}"/>
          </ac:spMkLst>
        </pc:spChg>
        <pc:spChg chg="mod">
          <ac:chgData name="Houssem Lassoued" userId="b9b8e0ad6305353d" providerId="LiveId" clId="{449023D0-CB95-4AFE-B9F5-0D55AB845CC9}" dt="2025-06-22T01:26:00.229" v="7352" actId="1076"/>
          <ac:spMkLst>
            <pc:docMk/>
            <pc:sldMk cId="4125997670" sldId="341"/>
            <ac:spMk id="210" creationId="{2450F4E0-431A-4A31-B0AC-704DDD68B42C}"/>
          </ac:spMkLst>
        </pc:spChg>
        <pc:spChg chg="mod">
          <ac:chgData name="Houssem Lassoued" userId="b9b8e0ad6305353d" providerId="LiveId" clId="{449023D0-CB95-4AFE-B9F5-0D55AB845CC9}" dt="2025-06-22T00:38:10.200" v="6724" actId="1076"/>
          <ac:spMkLst>
            <pc:docMk/>
            <pc:sldMk cId="4125997670" sldId="341"/>
            <ac:spMk id="211" creationId="{5E900E91-DD99-4AE9-AFB4-E12FE5E17E49}"/>
          </ac:spMkLst>
        </pc:spChg>
        <pc:cxnChg chg="add del mod">
          <ac:chgData name="Houssem Lassoued" userId="b9b8e0ad6305353d" providerId="LiveId" clId="{449023D0-CB95-4AFE-B9F5-0D55AB845CC9}" dt="2025-06-22T01:15:38.646" v="7214" actId="478"/>
          <ac:cxnSpMkLst>
            <pc:docMk/>
            <pc:sldMk cId="4125997670" sldId="341"/>
            <ac:cxnSpMk id="5" creationId="{3F1DB24B-A960-4E6F-ADAD-DD6A82510295}"/>
          </ac:cxnSpMkLst>
        </pc:cxnChg>
        <pc:cxnChg chg="add mod">
          <ac:chgData name="Houssem Lassoued" userId="b9b8e0ad6305353d" providerId="LiveId" clId="{449023D0-CB95-4AFE-B9F5-0D55AB845CC9}" dt="2025-06-22T01:19:08.114" v="7241" actId="1076"/>
          <ac:cxnSpMkLst>
            <pc:docMk/>
            <pc:sldMk cId="4125997670" sldId="341"/>
            <ac:cxnSpMk id="13" creationId="{51C9B0C3-1A14-453B-9A07-BFA66C79C908}"/>
          </ac:cxnSpMkLst>
        </pc:cxnChg>
        <pc:cxnChg chg="add mod">
          <ac:chgData name="Houssem Lassoued" userId="b9b8e0ad6305353d" providerId="LiveId" clId="{449023D0-CB95-4AFE-B9F5-0D55AB845CC9}" dt="2025-06-22T01:19:08.114" v="7241" actId="1076"/>
          <ac:cxnSpMkLst>
            <pc:docMk/>
            <pc:sldMk cId="4125997670" sldId="341"/>
            <ac:cxnSpMk id="15" creationId="{E9FCF6DA-9672-409B-9106-EEEBB093300E}"/>
          </ac:cxnSpMkLst>
        </pc:cxnChg>
        <pc:cxnChg chg="add del mod">
          <ac:chgData name="Houssem Lassoued" userId="b9b8e0ad6305353d" providerId="LiveId" clId="{449023D0-CB95-4AFE-B9F5-0D55AB845CC9}" dt="2025-06-22T01:15:36.400" v="7213" actId="478"/>
          <ac:cxnSpMkLst>
            <pc:docMk/>
            <pc:sldMk cId="4125997670" sldId="341"/>
            <ac:cxnSpMk id="124" creationId="{A9112819-3A03-448D-8E34-B14A2675D81A}"/>
          </ac:cxnSpMkLst>
        </pc:cxnChg>
        <pc:cxnChg chg="add del mod">
          <ac:chgData name="Houssem Lassoued" userId="b9b8e0ad6305353d" providerId="LiveId" clId="{449023D0-CB95-4AFE-B9F5-0D55AB845CC9}" dt="2025-06-22T01:17:46.605" v="7230"/>
          <ac:cxnSpMkLst>
            <pc:docMk/>
            <pc:sldMk cId="4125997670" sldId="341"/>
            <ac:cxnSpMk id="125" creationId="{051D42BD-2FDA-46EE-94CD-DB9A6DEB31A8}"/>
          </ac:cxnSpMkLst>
        </pc:cxnChg>
        <pc:cxnChg chg="add del mod">
          <ac:chgData name="Houssem Lassoued" userId="b9b8e0ad6305353d" providerId="LiveId" clId="{449023D0-CB95-4AFE-B9F5-0D55AB845CC9}" dt="2025-06-22T01:17:46.605" v="7230"/>
          <ac:cxnSpMkLst>
            <pc:docMk/>
            <pc:sldMk cId="4125997670" sldId="341"/>
            <ac:cxnSpMk id="126" creationId="{B7798420-178C-48F9-BADD-C27040E3C719}"/>
          </ac:cxnSpMkLst>
        </pc:cxnChg>
        <pc:cxnChg chg="add mod">
          <ac:chgData name="Houssem Lassoued" userId="b9b8e0ad6305353d" providerId="LiveId" clId="{449023D0-CB95-4AFE-B9F5-0D55AB845CC9}" dt="2025-06-22T01:19:15.984" v="7242" actId="1076"/>
          <ac:cxnSpMkLst>
            <pc:docMk/>
            <pc:sldMk cId="4125997670" sldId="341"/>
            <ac:cxnSpMk id="127" creationId="{21254BA3-1286-4F39-A60E-342CA4D6DA1F}"/>
          </ac:cxnSpMkLst>
        </pc:cxnChg>
        <pc:cxnChg chg="add mod">
          <ac:chgData name="Houssem Lassoued" userId="b9b8e0ad6305353d" providerId="LiveId" clId="{449023D0-CB95-4AFE-B9F5-0D55AB845CC9}" dt="2025-06-22T01:19:15.984" v="7242" actId="1076"/>
          <ac:cxnSpMkLst>
            <pc:docMk/>
            <pc:sldMk cId="4125997670" sldId="341"/>
            <ac:cxnSpMk id="128" creationId="{C4A48770-8696-4EA3-BC37-0D68CE559ACC}"/>
          </ac:cxnSpMkLst>
        </pc:cxnChg>
        <pc:cxnChg chg="add mod">
          <ac:chgData name="Houssem Lassoued" userId="b9b8e0ad6305353d" providerId="LiveId" clId="{449023D0-CB95-4AFE-B9F5-0D55AB845CC9}" dt="2025-06-22T01:19:23.560" v="7243" actId="1076"/>
          <ac:cxnSpMkLst>
            <pc:docMk/>
            <pc:sldMk cId="4125997670" sldId="341"/>
            <ac:cxnSpMk id="129" creationId="{98C7C1EA-0C16-437E-BA07-3F3A444C9279}"/>
          </ac:cxnSpMkLst>
        </pc:cxnChg>
        <pc:cxnChg chg="add mod">
          <ac:chgData name="Houssem Lassoued" userId="b9b8e0ad6305353d" providerId="LiveId" clId="{449023D0-CB95-4AFE-B9F5-0D55AB845CC9}" dt="2025-06-22T01:19:23.560" v="7243" actId="1076"/>
          <ac:cxnSpMkLst>
            <pc:docMk/>
            <pc:sldMk cId="4125997670" sldId="341"/>
            <ac:cxnSpMk id="130" creationId="{92C278F2-056D-46C9-86D6-61781D8FC1DC}"/>
          </ac:cxnSpMkLst>
        </pc:cxnChg>
      </pc:sldChg>
      <pc:sldChg chg="addSp delSp modSp add mod">
        <pc:chgData name="Houssem Lassoued" userId="b9b8e0ad6305353d" providerId="LiveId" clId="{449023D0-CB95-4AFE-B9F5-0D55AB845CC9}" dt="2025-06-22T01:49:52.254" v="7615" actId="14100"/>
        <pc:sldMkLst>
          <pc:docMk/>
          <pc:sldMk cId="3634328802" sldId="342"/>
        </pc:sldMkLst>
        <pc:spChg chg="mod">
          <ac:chgData name="Houssem Lassoued" userId="b9b8e0ad6305353d" providerId="LiveId" clId="{449023D0-CB95-4AFE-B9F5-0D55AB845CC9}" dt="2025-06-22T01:41:17.811" v="7539" actId="14100"/>
          <ac:spMkLst>
            <pc:docMk/>
            <pc:sldMk cId="3634328802" sldId="342"/>
            <ac:spMk id="3" creationId="{5681A960-D345-406C-B1A5-145F8CBA6595}"/>
          </ac:spMkLst>
        </pc:spChg>
        <pc:spChg chg="mod">
          <ac:chgData name="Houssem Lassoued" userId="b9b8e0ad6305353d" providerId="LiveId" clId="{449023D0-CB95-4AFE-B9F5-0D55AB845CC9}" dt="2025-06-22T01:44:20.262" v="7557" actId="20577"/>
          <ac:spMkLst>
            <pc:docMk/>
            <pc:sldMk cId="3634328802" sldId="342"/>
            <ac:spMk id="9" creationId="{BCCF4112-A898-D1C5-1AE7-92E05DEE7250}"/>
          </ac:spMkLst>
        </pc:spChg>
        <pc:spChg chg="mod">
          <ac:chgData name="Houssem Lassoued" userId="b9b8e0ad6305353d" providerId="LiveId" clId="{449023D0-CB95-4AFE-B9F5-0D55AB845CC9}" dt="2025-06-22T01:45:17.904" v="7589" actId="14100"/>
          <ac:spMkLst>
            <pc:docMk/>
            <pc:sldMk cId="3634328802" sldId="342"/>
            <ac:spMk id="21" creationId="{78F399EB-D5F1-4214-AFB7-5B545CAE2EA9}"/>
          </ac:spMkLst>
        </pc:spChg>
        <pc:spChg chg="add mod">
          <ac:chgData name="Houssem Lassoued" userId="b9b8e0ad6305353d" providerId="LiveId" clId="{449023D0-CB95-4AFE-B9F5-0D55AB845CC9}" dt="2025-06-22T01:49:33.953" v="7613" actId="693"/>
          <ac:spMkLst>
            <pc:docMk/>
            <pc:sldMk cId="3634328802" sldId="342"/>
            <ac:spMk id="24" creationId="{6043797A-B0A1-46F4-B4ED-FCB399B00D77}"/>
          </ac:spMkLst>
        </pc:spChg>
        <pc:spChg chg="add mod">
          <ac:chgData name="Houssem Lassoued" userId="b9b8e0ad6305353d" providerId="LiveId" clId="{449023D0-CB95-4AFE-B9F5-0D55AB845CC9}" dt="2025-06-22T01:49:52.254" v="7615" actId="14100"/>
          <ac:spMkLst>
            <pc:docMk/>
            <pc:sldMk cId="3634328802" sldId="342"/>
            <ac:spMk id="25" creationId="{F8808088-A97B-46F5-9FBD-64C9A8BD2CD5}"/>
          </ac:spMkLst>
        </pc:spChg>
        <pc:spChg chg="del">
          <ac:chgData name="Houssem Lassoued" userId="b9b8e0ad6305353d" providerId="LiveId" clId="{449023D0-CB95-4AFE-B9F5-0D55AB845CC9}" dt="2025-06-22T01:28:34.518" v="7374" actId="478"/>
          <ac:spMkLst>
            <pc:docMk/>
            <pc:sldMk cId="3634328802" sldId="342"/>
            <ac:spMk id="74" creationId="{ED922143-B6CD-4A67-B873-3363C8BF67C4}"/>
          </ac:spMkLst>
        </pc:spChg>
        <pc:spChg chg="del">
          <ac:chgData name="Houssem Lassoued" userId="b9b8e0ad6305353d" providerId="LiveId" clId="{449023D0-CB95-4AFE-B9F5-0D55AB845CC9}" dt="2025-06-22T01:28:57.823" v="7377" actId="478"/>
          <ac:spMkLst>
            <pc:docMk/>
            <pc:sldMk cId="3634328802" sldId="342"/>
            <ac:spMk id="80" creationId="{38E3672B-F70B-4A28-87FD-16CC76096670}"/>
          </ac:spMkLst>
        </pc:spChg>
        <pc:spChg chg="del mod">
          <ac:chgData name="Houssem Lassoued" userId="b9b8e0ad6305353d" providerId="LiveId" clId="{449023D0-CB95-4AFE-B9F5-0D55AB845CC9}" dt="2025-06-22T01:41:55.163" v="7543" actId="478"/>
          <ac:spMkLst>
            <pc:docMk/>
            <pc:sldMk cId="3634328802" sldId="342"/>
            <ac:spMk id="81" creationId="{C6E0C43A-7CBF-48B9-AB2C-58D18668275E}"/>
          </ac:spMkLst>
        </pc:spChg>
        <pc:spChg chg="del mod">
          <ac:chgData name="Houssem Lassoued" userId="b9b8e0ad6305353d" providerId="LiveId" clId="{449023D0-CB95-4AFE-B9F5-0D55AB845CC9}" dt="2025-06-22T01:41:48.385" v="7541" actId="478"/>
          <ac:spMkLst>
            <pc:docMk/>
            <pc:sldMk cId="3634328802" sldId="342"/>
            <ac:spMk id="82" creationId="{E097793B-ADA2-47C5-8006-A5A2FB747AB3}"/>
          </ac:spMkLst>
        </pc:spChg>
        <pc:spChg chg="del mod">
          <ac:chgData name="Houssem Lassoued" userId="b9b8e0ad6305353d" providerId="LiveId" clId="{449023D0-CB95-4AFE-B9F5-0D55AB845CC9}" dt="2025-06-22T01:41:51.861" v="7542" actId="478"/>
          <ac:spMkLst>
            <pc:docMk/>
            <pc:sldMk cId="3634328802" sldId="342"/>
            <ac:spMk id="83" creationId="{944E0E69-D568-4352-B8C5-91A80E975933}"/>
          </ac:spMkLst>
        </pc:spChg>
        <pc:spChg chg="del mod">
          <ac:chgData name="Houssem Lassoued" userId="b9b8e0ad6305353d" providerId="LiveId" clId="{449023D0-CB95-4AFE-B9F5-0D55AB845CC9}" dt="2025-06-22T01:41:44.111" v="7540" actId="478"/>
          <ac:spMkLst>
            <pc:docMk/>
            <pc:sldMk cId="3634328802" sldId="342"/>
            <ac:spMk id="84" creationId="{576D2A7C-D72E-4210-8686-CD8E2D443038}"/>
          </ac:spMkLst>
        </pc:spChg>
        <pc:spChg chg="del mod">
          <ac:chgData name="Houssem Lassoued" userId="b9b8e0ad6305353d" providerId="LiveId" clId="{449023D0-CB95-4AFE-B9F5-0D55AB845CC9}" dt="2025-06-22T01:41:58.711" v="7544" actId="478"/>
          <ac:spMkLst>
            <pc:docMk/>
            <pc:sldMk cId="3634328802" sldId="342"/>
            <ac:spMk id="85" creationId="{1EE75952-402C-49BB-A62F-16390D2E4843}"/>
          </ac:spMkLst>
        </pc:spChg>
        <pc:spChg chg="mod">
          <ac:chgData name="Houssem Lassoued" userId="b9b8e0ad6305353d" providerId="LiveId" clId="{449023D0-CB95-4AFE-B9F5-0D55AB845CC9}" dt="2025-06-22T01:35:13.709" v="7473" actId="14100"/>
          <ac:spMkLst>
            <pc:docMk/>
            <pc:sldMk cId="3634328802" sldId="342"/>
            <ac:spMk id="86" creationId="{4F3BFBAA-2FB5-4A27-8A1F-FCD14015681C}"/>
          </ac:spMkLst>
        </pc:spChg>
        <pc:spChg chg="del">
          <ac:chgData name="Houssem Lassoued" userId="b9b8e0ad6305353d" providerId="LiveId" clId="{449023D0-CB95-4AFE-B9F5-0D55AB845CC9}" dt="2025-06-22T01:28:38.660" v="7375" actId="478"/>
          <ac:spMkLst>
            <pc:docMk/>
            <pc:sldMk cId="3634328802" sldId="342"/>
            <ac:spMk id="87" creationId="{711E940A-74E0-450B-87F1-8BD0AB3B73E6}"/>
          </ac:spMkLst>
        </pc:spChg>
        <pc:spChg chg="mod">
          <ac:chgData name="Houssem Lassoued" userId="b9b8e0ad6305353d" providerId="LiveId" clId="{449023D0-CB95-4AFE-B9F5-0D55AB845CC9}" dt="2025-06-22T01:46:01.384" v="7594" actId="14100"/>
          <ac:spMkLst>
            <pc:docMk/>
            <pc:sldMk cId="3634328802" sldId="342"/>
            <ac:spMk id="88" creationId="{9CA5FC63-C043-4325-82CF-ADAA6940C5F5}"/>
          </ac:spMkLst>
        </pc:spChg>
        <pc:spChg chg="del">
          <ac:chgData name="Houssem Lassoued" userId="b9b8e0ad6305353d" providerId="LiveId" clId="{449023D0-CB95-4AFE-B9F5-0D55AB845CC9}" dt="2025-06-22T01:28:40.926" v="7376" actId="478"/>
          <ac:spMkLst>
            <pc:docMk/>
            <pc:sldMk cId="3634328802" sldId="342"/>
            <ac:spMk id="89" creationId="{AE1B9E68-F561-43F0-97D7-CD37FF062EB8}"/>
          </ac:spMkLst>
        </pc:spChg>
        <pc:spChg chg="mod">
          <ac:chgData name="Houssem Lassoued" userId="b9b8e0ad6305353d" providerId="LiveId" clId="{449023D0-CB95-4AFE-B9F5-0D55AB845CC9}" dt="2025-06-22T01:46:07.718" v="7595" actId="14100"/>
          <ac:spMkLst>
            <pc:docMk/>
            <pc:sldMk cId="3634328802" sldId="342"/>
            <ac:spMk id="90" creationId="{2E0CDC85-1F3F-4D74-961D-C10DEAC00C65}"/>
          </ac:spMkLst>
        </pc:spChg>
        <pc:spChg chg="add mod">
          <ac:chgData name="Houssem Lassoued" userId="b9b8e0ad6305353d" providerId="LiveId" clId="{449023D0-CB95-4AFE-B9F5-0D55AB845CC9}" dt="2025-06-22T01:39:54.496" v="7531" actId="1076"/>
          <ac:spMkLst>
            <pc:docMk/>
            <pc:sldMk cId="3634328802" sldId="342"/>
            <ac:spMk id="98" creationId="{52299FE6-2DEA-432B-A75D-28EABDA12B27}"/>
          </ac:spMkLst>
        </pc:spChg>
        <pc:spChg chg="add mod">
          <ac:chgData name="Houssem Lassoued" userId="b9b8e0ad6305353d" providerId="LiveId" clId="{449023D0-CB95-4AFE-B9F5-0D55AB845CC9}" dt="2025-06-22T01:47:02.274" v="7597" actId="1076"/>
          <ac:spMkLst>
            <pc:docMk/>
            <pc:sldMk cId="3634328802" sldId="342"/>
            <ac:spMk id="112" creationId="{571EAB9E-C27F-414E-8393-D438810179F0}"/>
          </ac:spMkLst>
        </pc:spChg>
        <pc:spChg chg="add mod">
          <ac:chgData name="Houssem Lassoued" userId="b9b8e0ad6305353d" providerId="LiveId" clId="{449023D0-CB95-4AFE-B9F5-0D55AB845CC9}" dt="2025-06-22T01:47:07.203" v="7598" actId="1076"/>
          <ac:spMkLst>
            <pc:docMk/>
            <pc:sldMk cId="3634328802" sldId="342"/>
            <ac:spMk id="113" creationId="{60BB366F-9242-428B-9BC7-A1A1A1E6AB07}"/>
          </ac:spMkLst>
        </pc:spChg>
        <pc:spChg chg="mod">
          <ac:chgData name="Houssem Lassoued" userId="b9b8e0ad6305353d" providerId="LiveId" clId="{449023D0-CB95-4AFE-B9F5-0D55AB845CC9}" dt="2025-06-22T01:30:44.972" v="7422" actId="1076"/>
          <ac:spMkLst>
            <pc:docMk/>
            <pc:sldMk cId="3634328802" sldId="342"/>
            <ac:spMk id="131" creationId="{3C2117FF-2080-42EC-AD27-C9866259E6EA}"/>
          </ac:spMkLst>
        </pc:spChg>
        <pc:spChg chg="add mod">
          <ac:chgData name="Houssem Lassoued" userId="b9b8e0ad6305353d" providerId="LiveId" clId="{449023D0-CB95-4AFE-B9F5-0D55AB845CC9}" dt="2025-06-22T01:35:47.261" v="7477" actId="1076"/>
          <ac:spMkLst>
            <pc:docMk/>
            <pc:sldMk cId="3634328802" sldId="342"/>
            <ac:spMk id="152" creationId="{D4E66F26-E53E-4714-B0B2-D8435DAE77EB}"/>
          </ac:spMkLst>
        </pc:spChg>
        <pc:spChg chg="add mod">
          <ac:chgData name="Houssem Lassoued" userId="b9b8e0ad6305353d" providerId="LiveId" clId="{449023D0-CB95-4AFE-B9F5-0D55AB845CC9}" dt="2025-06-22T01:37:52.246" v="7504" actId="1076"/>
          <ac:spMkLst>
            <pc:docMk/>
            <pc:sldMk cId="3634328802" sldId="342"/>
            <ac:spMk id="155" creationId="{DB336F85-4066-45B8-A648-335F9C2A4B88}"/>
          </ac:spMkLst>
        </pc:spChg>
        <pc:spChg chg="add mod">
          <ac:chgData name="Houssem Lassoued" userId="b9b8e0ad6305353d" providerId="LiveId" clId="{449023D0-CB95-4AFE-B9F5-0D55AB845CC9}" dt="2025-06-22T01:40:48.732" v="7538" actId="1076"/>
          <ac:spMkLst>
            <pc:docMk/>
            <pc:sldMk cId="3634328802" sldId="342"/>
            <ac:spMk id="166" creationId="{8B27235E-764D-4219-A97A-059D0F4E5532}"/>
          </ac:spMkLst>
        </pc:spChg>
        <pc:spChg chg="add mod">
          <ac:chgData name="Houssem Lassoued" userId="b9b8e0ad6305353d" providerId="LiveId" clId="{449023D0-CB95-4AFE-B9F5-0D55AB845CC9}" dt="2025-06-22T01:40:34.366" v="7536" actId="1076"/>
          <ac:spMkLst>
            <pc:docMk/>
            <pc:sldMk cId="3634328802" sldId="342"/>
            <ac:spMk id="167" creationId="{D56F505C-DD52-4CEC-AA9C-E56E8EB10AF5}"/>
          </ac:spMkLst>
        </pc:spChg>
        <pc:spChg chg="add del mod">
          <ac:chgData name="Houssem Lassoued" userId="b9b8e0ad6305353d" providerId="LiveId" clId="{449023D0-CB95-4AFE-B9F5-0D55AB845CC9}" dt="2025-06-22T01:37:53.722" v="7507"/>
          <ac:spMkLst>
            <pc:docMk/>
            <pc:sldMk cId="3634328802" sldId="342"/>
            <ac:spMk id="168" creationId="{D4118254-1035-4E27-BB62-5074B458D068}"/>
          </ac:spMkLst>
        </pc:spChg>
        <pc:spChg chg="add del mod">
          <ac:chgData name="Houssem Lassoued" userId="b9b8e0ad6305353d" providerId="LiveId" clId="{449023D0-CB95-4AFE-B9F5-0D55AB845CC9}" dt="2025-06-22T01:38:25.772" v="7513" actId="478"/>
          <ac:spMkLst>
            <pc:docMk/>
            <pc:sldMk cId="3634328802" sldId="342"/>
            <ac:spMk id="171" creationId="{58F6AE9E-8657-4535-8C3B-2009175EB5EA}"/>
          </ac:spMkLst>
        </pc:spChg>
        <pc:spChg chg="add del mod">
          <ac:chgData name="Houssem Lassoued" userId="b9b8e0ad6305353d" providerId="LiveId" clId="{449023D0-CB95-4AFE-B9F5-0D55AB845CC9}" dt="2025-06-22T01:38:34.655" v="7516" actId="478"/>
          <ac:spMkLst>
            <pc:docMk/>
            <pc:sldMk cId="3634328802" sldId="342"/>
            <ac:spMk id="172" creationId="{962FF2CC-DF87-42F4-A2A8-2AD441752ACA}"/>
          </ac:spMkLst>
        </pc:spChg>
        <pc:spChg chg="add mod">
          <ac:chgData name="Houssem Lassoued" userId="b9b8e0ad6305353d" providerId="LiveId" clId="{449023D0-CB95-4AFE-B9F5-0D55AB845CC9}" dt="2025-06-22T01:40:23.122" v="7535" actId="1076"/>
          <ac:spMkLst>
            <pc:docMk/>
            <pc:sldMk cId="3634328802" sldId="342"/>
            <ac:spMk id="176" creationId="{4E4589E8-6AEE-4B3B-AECA-F5722E1EC056}"/>
          </ac:spMkLst>
        </pc:spChg>
        <pc:spChg chg="add mod">
          <ac:chgData name="Houssem Lassoued" userId="b9b8e0ad6305353d" providerId="LiveId" clId="{449023D0-CB95-4AFE-B9F5-0D55AB845CC9}" dt="2025-06-22T01:40:42.851" v="7537" actId="1076"/>
          <ac:spMkLst>
            <pc:docMk/>
            <pc:sldMk cId="3634328802" sldId="342"/>
            <ac:spMk id="177" creationId="{E27D06C8-9BE0-4DFD-B484-1640A186E978}"/>
          </ac:spMkLst>
        </pc:spChg>
        <pc:spChg chg="mod">
          <ac:chgData name="Houssem Lassoued" userId="b9b8e0ad6305353d" providerId="LiveId" clId="{449023D0-CB95-4AFE-B9F5-0D55AB845CC9}" dt="2025-06-22T01:45:41.393" v="7593" actId="14100"/>
          <ac:spMkLst>
            <pc:docMk/>
            <pc:sldMk cId="3634328802" sldId="342"/>
            <ac:spMk id="195" creationId="{BC590B0E-2A96-4DA8-A5EA-4DDCC1446B4F}"/>
          </ac:spMkLst>
        </pc:spChg>
        <pc:spChg chg="mod">
          <ac:chgData name="Houssem Lassoued" userId="b9b8e0ad6305353d" providerId="LiveId" clId="{449023D0-CB95-4AFE-B9F5-0D55AB845CC9}" dt="2025-06-22T01:45:30.579" v="7591" actId="1076"/>
          <ac:spMkLst>
            <pc:docMk/>
            <pc:sldMk cId="3634328802" sldId="342"/>
            <ac:spMk id="204" creationId="{B32A73E7-F1E6-4976-AF8D-1F3504196728}"/>
          </ac:spMkLst>
        </pc:spChg>
        <pc:spChg chg="mod">
          <ac:chgData name="Houssem Lassoued" userId="b9b8e0ad6305353d" providerId="LiveId" clId="{449023D0-CB95-4AFE-B9F5-0D55AB845CC9}" dt="2025-06-22T01:44:58.789" v="7588" actId="20577"/>
          <ac:spMkLst>
            <pc:docMk/>
            <pc:sldMk cId="3634328802" sldId="342"/>
            <ac:spMk id="211" creationId="{5E900E91-DD99-4AE9-AFB4-E12FE5E17E49}"/>
          </ac:spMkLst>
        </pc:spChg>
        <pc:cxnChg chg="add mod">
          <ac:chgData name="Houssem Lassoued" userId="b9b8e0ad6305353d" providerId="LiveId" clId="{449023D0-CB95-4AFE-B9F5-0D55AB845CC9}" dt="2025-06-22T01:36:04.333" v="7479" actId="14100"/>
          <ac:cxnSpMkLst>
            <pc:docMk/>
            <pc:sldMk cId="3634328802" sldId="342"/>
            <ac:cxnSpMk id="10" creationId="{FF733010-199C-4CEB-BCF5-DF75914E0EF1}"/>
          </ac:cxnSpMkLst>
        </pc:cxnChg>
        <pc:cxnChg chg="add del mod">
          <ac:chgData name="Houssem Lassoued" userId="b9b8e0ad6305353d" providerId="LiveId" clId="{449023D0-CB95-4AFE-B9F5-0D55AB845CC9}" dt="2025-06-22T01:31:19.689" v="7427" actId="478"/>
          <ac:cxnSpMkLst>
            <pc:docMk/>
            <pc:sldMk cId="3634328802" sldId="342"/>
            <ac:cxnSpMk id="114" creationId="{F0CFCBBA-98A9-4A51-AA0A-CDDE8476589B}"/>
          </ac:cxnSpMkLst>
        </pc:cxnChg>
        <pc:cxnChg chg="add del mod">
          <ac:chgData name="Houssem Lassoued" userId="b9b8e0ad6305353d" providerId="LiveId" clId="{449023D0-CB95-4AFE-B9F5-0D55AB845CC9}" dt="2025-06-22T01:31:19.689" v="7427" actId="478"/>
          <ac:cxnSpMkLst>
            <pc:docMk/>
            <pc:sldMk cId="3634328802" sldId="342"/>
            <ac:cxnSpMk id="123" creationId="{6BDEFD36-37DC-49BF-9FDC-3BF11F90A901}"/>
          </ac:cxnSpMkLst>
        </pc:cxnChg>
        <pc:cxnChg chg="add del mod">
          <ac:chgData name="Houssem Lassoued" userId="b9b8e0ad6305353d" providerId="LiveId" clId="{449023D0-CB95-4AFE-B9F5-0D55AB845CC9}" dt="2025-06-22T01:31:36.258" v="7430"/>
          <ac:cxnSpMkLst>
            <pc:docMk/>
            <pc:sldMk cId="3634328802" sldId="342"/>
            <ac:cxnSpMk id="124" creationId="{8C1E3FE6-5321-47B9-B197-172412986B5D}"/>
          </ac:cxnSpMkLst>
        </pc:cxnChg>
        <pc:cxnChg chg="add del mod">
          <ac:chgData name="Houssem Lassoued" userId="b9b8e0ad6305353d" providerId="LiveId" clId="{449023D0-CB95-4AFE-B9F5-0D55AB845CC9}" dt="2025-06-22T01:31:36.258" v="7430"/>
          <ac:cxnSpMkLst>
            <pc:docMk/>
            <pc:sldMk cId="3634328802" sldId="342"/>
            <ac:cxnSpMk id="125" creationId="{AA0181B5-A0A0-44B5-9525-E6AD364A0821}"/>
          </ac:cxnSpMkLst>
        </pc:cxnChg>
        <pc:cxnChg chg="add mod">
          <ac:chgData name="Houssem Lassoued" userId="b9b8e0ad6305353d" providerId="LiveId" clId="{449023D0-CB95-4AFE-B9F5-0D55AB845CC9}" dt="2025-06-22T01:36:10.932" v="7480" actId="14100"/>
          <ac:cxnSpMkLst>
            <pc:docMk/>
            <pc:sldMk cId="3634328802" sldId="342"/>
            <ac:cxnSpMk id="126" creationId="{9400890C-2860-4EDB-AB4A-6878C561DEDD}"/>
          </ac:cxnSpMkLst>
        </pc:cxnChg>
        <pc:cxnChg chg="add del mod">
          <ac:chgData name="Houssem Lassoued" userId="b9b8e0ad6305353d" providerId="LiveId" clId="{449023D0-CB95-4AFE-B9F5-0D55AB845CC9}" dt="2025-06-22T01:36:20.058" v="7482" actId="478"/>
          <ac:cxnSpMkLst>
            <pc:docMk/>
            <pc:sldMk cId="3634328802" sldId="342"/>
            <ac:cxnSpMk id="137" creationId="{54859743-32E0-488A-959F-C427577FB3F6}"/>
          </ac:cxnSpMkLst>
        </pc:cxnChg>
        <pc:cxnChg chg="add del mod">
          <ac:chgData name="Houssem Lassoued" userId="b9b8e0ad6305353d" providerId="LiveId" clId="{449023D0-CB95-4AFE-B9F5-0D55AB845CC9}" dt="2025-06-22T01:36:22.231" v="7483" actId="478"/>
          <ac:cxnSpMkLst>
            <pc:docMk/>
            <pc:sldMk cId="3634328802" sldId="342"/>
            <ac:cxnSpMk id="138" creationId="{E17F718B-AAE7-4136-860A-2822800E8C30}"/>
          </ac:cxnSpMkLst>
        </pc:cxnChg>
        <pc:cxnChg chg="add del mod">
          <ac:chgData name="Houssem Lassoued" userId="b9b8e0ad6305353d" providerId="LiveId" clId="{449023D0-CB95-4AFE-B9F5-0D55AB845CC9}" dt="2025-06-22T01:38:10.701" v="7511" actId="478"/>
          <ac:cxnSpMkLst>
            <pc:docMk/>
            <pc:sldMk cId="3634328802" sldId="342"/>
            <ac:cxnSpMk id="139" creationId="{6E2E0668-A649-4DA7-A39D-27E7CD1EF384}"/>
          </ac:cxnSpMkLst>
        </pc:cxnChg>
        <pc:cxnChg chg="add del mod">
          <ac:chgData name="Houssem Lassoued" userId="b9b8e0ad6305353d" providerId="LiveId" clId="{449023D0-CB95-4AFE-B9F5-0D55AB845CC9}" dt="2025-06-22T01:38:08.399" v="7510" actId="478"/>
          <ac:cxnSpMkLst>
            <pc:docMk/>
            <pc:sldMk cId="3634328802" sldId="342"/>
            <ac:cxnSpMk id="151" creationId="{E79040F1-C3F9-4DFF-8253-AE5401F541FE}"/>
          </ac:cxnSpMkLst>
        </pc:cxnChg>
        <pc:cxnChg chg="add mod">
          <ac:chgData name="Houssem Lassoued" userId="b9b8e0ad6305353d" providerId="LiveId" clId="{449023D0-CB95-4AFE-B9F5-0D55AB845CC9}" dt="2025-06-22T01:40:02.478" v="7532" actId="1076"/>
          <ac:cxnSpMkLst>
            <pc:docMk/>
            <pc:sldMk cId="3634328802" sldId="342"/>
            <ac:cxnSpMk id="164" creationId="{4023F62B-D021-45ED-8DF7-5153C84525B2}"/>
          </ac:cxnSpMkLst>
        </pc:cxnChg>
        <pc:cxnChg chg="add mod">
          <ac:chgData name="Houssem Lassoued" userId="b9b8e0ad6305353d" providerId="LiveId" clId="{449023D0-CB95-4AFE-B9F5-0D55AB845CC9}" dt="2025-06-22T01:40:02.478" v="7532" actId="1076"/>
          <ac:cxnSpMkLst>
            <pc:docMk/>
            <pc:sldMk cId="3634328802" sldId="342"/>
            <ac:cxnSpMk id="165" creationId="{C37B6D23-700A-4722-A8B9-CB60F0FB5DFD}"/>
          </ac:cxnSpMkLst>
        </pc:cxnChg>
        <pc:cxnChg chg="add del mod">
          <ac:chgData name="Houssem Lassoued" userId="b9b8e0ad6305353d" providerId="LiveId" clId="{449023D0-CB95-4AFE-B9F5-0D55AB845CC9}" dt="2025-06-22T01:38:27.703" v="7514" actId="478"/>
          <ac:cxnSpMkLst>
            <pc:docMk/>
            <pc:sldMk cId="3634328802" sldId="342"/>
            <ac:cxnSpMk id="169" creationId="{3FF81ABE-85D7-4E74-8F37-183D4575CCE2}"/>
          </ac:cxnSpMkLst>
        </pc:cxnChg>
        <pc:cxnChg chg="add del mod">
          <ac:chgData name="Houssem Lassoued" userId="b9b8e0ad6305353d" providerId="LiveId" clId="{449023D0-CB95-4AFE-B9F5-0D55AB845CC9}" dt="2025-06-22T01:38:30.616" v="7515" actId="478"/>
          <ac:cxnSpMkLst>
            <pc:docMk/>
            <pc:sldMk cId="3634328802" sldId="342"/>
            <ac:cxnSpMk id="170" creationId="{A38C3862-1645-4912-BA8F-D5EAB2D2A4E3}"/>
          </ac:cxnSpMkLst>
        </pc:cxnChg>
        <pc:cxnChg chg="add mod">
          <ac:chgData name="Houssem Lassoued" userId="b9b8e0ad6305353d" providerId="LiveId" clId="{449023D0-CB95-4AFE-B9F5-0D55AB845CC9}" dt="2025-06-22T01:38:47.180" v="7518" actId="1076"/>
          <ac:cxnSpMkLst>
            <pc:docMk/>
            <pc:sldMk cId="3634328802" sldId="342"/>
            <ac:cxnSpMk id="173" creationId="{D0CB5F3F-5FB7-42D4-902F-A482407A161E}"/>
          </ac:cxnSpMkLst>
        </pc:cxnChg>
        <pc:cxnChg chg="add mod">
          <ac:chgData name="Houssem Lassoued" userId="b9b8e0ad6305353d" providerId="LiveId" clId="{449023D0-CB95-4AFE-B9F5-0D55AB845CC9}" dt="2025-06-22T01:38:47.180" v="7518" actId="1076"/>
          <ac:cxnSpMkLst>
            <pc:docMk/>
            <pc:sldMk cId="3634328802" sldId="342"/>
            <ac:cxnSpMk id="175" creationId="{827ED252-EAB6-40AC-BCF4-B204404B2189}"/>
          </ac:cxnSpMkLst>
        </pc:cxnChg>
      </pc:sldChg>
      <pc:sldChg chg="addSp delSp modSp add mod">
        <pc:chgData name="Houssem Lassoued" userId="b9b8e0ad6305353d" providerId="LiveId" clId="{449023D0-CB95-4AFE-B9F5-0D55AB845CC9}" dt="2025-06-22T02:42:08.076" v="7755" actId="14100"/>
        <pc:sldMkLst>
          <pc:docMk/>
          <pc:sldMk cId="1956529591" sldId="343"/>
        </pc:sldMkLst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3" creationId="{5681A960-D345-406C-B1A5-145F8CBA6595}"/>
          </ac:spMkLst>
        </pc:spChg>
        <pc:spChg chg="add 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14" creationId="{2961D80F-1B81-4102-BF65-DB231075B8A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1" creationId="{78F399EB-D5F1-4214-AFB7-5B545CAE2EA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4" creationId="{6043797A-B0A1-46F4-B4ED-FCB399B00D77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5" creationId="{F8808088-A97B-46F5-9FBD-64C9A8BD2CD5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86" creationId="{4F3BFBAA-2FB5-4A27-8A1F-FCD14015681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88" creationId="{9CA5FC63-C043-4325-82CF-ADAA6940C5F5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90" creationId="{2E0CDC85-1F3F-4D74-961D-C10DEAC00C65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98" creationId="{52299FE6-2DEA-432B-A75D-28EABDA12B27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99" creationId="{94FFC2F5-88E0-448C-B1A5-7EB62C5FD34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0" creationId="{D0971F86-A0D7-469F-9F62-1691218FEE1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1" creationId="{DBB30F9B-94BD-4172-BD7D-04A4C77479C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2" creationId="{366BCAAC-8166-46FB-B34D-224C20172C45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3" creationId="{BD9F5D38-94E7-478C-B5BA-8D43657C8BD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4" creationId="{EBE5EA6E-38AF-42A7-BF69-62838E2184AA}"/>
          </ac:spMkLst>
        </pc:spChg>
        <pc:spChg chg="del">
          <ac:chgData name="Houssem Lassoued" userId="b9b8e0ad6305353d" providerId="LiveId" clId="{449023D0-CB95-4AFE-B9F5-0D55AB845CC9}" dt="2025-06-22T01:51:46.387" v="7624" actId="478"/>
          <ac:spMkLst>
            <pc:docMk/>
            <pc:sldMk cId="1956529591" sldId="343"/>
            <ac:spMk id="105" creationId="{DE379B80-AEB4-41E7-8A7F-DF1ED6C960F3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6" creationId="{3BF8CD05-3B9E-42D7-9DD0-DA8DE749470B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7" creationId="{472D6A52-4710-4916-B003-629129461E3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8" creationId="{37C80B7A-F969-4397-ADAF-7B0C1C3CD345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09" creationId="{3EF28801-D911-499D-A299-1B01E2ECE263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0" creationId="{7BD32F7E-FEBA-4D3B-9A36-05AAED56BC0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1" creationId="{45E48B65-ADA4-4DDF-A85C-AAF34FAEA112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2" creationId="{571EAB9E-C27F-414E-8393-D438810179F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3" creationId="{60BB366F-9242-428B-9BC7-A1A1A1E6AB07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5" creationId="{4C49C370-6D3C-45E8-B88C-19F0906C922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6" creationId="{1CF2D0EE-D5EC-415E-9F6E-8F2AEC4EB22E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7" creationId="{1872F846-CA51-454A-ACB5-86714C4F7603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8" creationId="{0F5869A9-4995-42D3-8392-9682A655C48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19" creationId="{874ACA73-A52F-4EDD-ACCF-A15173EEAEFE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20" creationId="{A61C755E-A819-4587-B01E-C6B3709FF53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21" creationId="{EAB030A6-4C10-4CC4-B2F9-283229C47F3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22" creationId="{AE80DDFA-ACA0-485F-9095-4CD5F35B7784}"/>
          </ac:spMkLst>
        </pc:spChg>
        <pc:spChg chg="add del mod">
          <ac:chgData name="Houssem Lassoued" userId="b9b8e0ad6305353d" providerId="LiveId" clId="{449023D0-CB95-4AFE-B9F5-0D55AB845CC9}" dt="2025-06-22T02:00:21.143" v="7682" actId="478"/>
          <ac:spMkLst>
            <pc:docMk/>
            <pc:sldMk cId="1956529591" sldId="343"/>
            <ac:spMk id="124" creationId="{9D84A013-B0B4-4BB2-B05F-C87ADAE67616}"/>
          </ac:spMkLst>
        </pc:spChg>
        <pc:spChg chg="add del mod">
          <ac:chgData name="Houssem Lassoued" userId="b9b8e0ad6305353d" providerId="LiveId" clId="{449023D0-CB95-4AFE-B9F5-0D55AB845CC9}" dt="2025-06-22T02:00:23.787" v="7683" actId="478"/>
          <ac:spMkLst>
            <pc:docMk/>
            <pc:sldMk cId="1956529591" sldId="343"/>
            <ac:spMk id="125" creationId="{83E33878-A54E-4DE0-AE90-161707A3460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1" creationId="{3C2117FF-2080-42EC-AD27-C9866259E6EA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2" creationId="{051BA0CF-FA6E-430D-9E87-A94D20B5392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3" creationId="{04C04EB0-BD1C-42F8-B078-3F9C06701E6F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4" creationId="{A898B1B7-867E-4D89-AF9E-9CC15C056A1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5" creationId="{8BF26B9D-92ED-4D5B-9ECD-4B3EC662109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36" creationId="{C7E9E155-F1FC-4ADF-95AC-96B093F2D4D1}"/>
          </ac:spMkLst>
        </pc:spChg>
        <pc:spChg chg="add 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139" creationId="{AF5DDBA0-59B1-49A8-BBF9-3CFC5EFFEE5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0" creationId="{BF5C9DB3-41A3-427A-BF69-0F745478ECD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1" creationId="{C4A78F8C-77F5-4548-982C-6D572A9716A7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2" creationId="{2DBF6F33-74B4-4844-B278-5EB136312AC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3" creationId="{57F7EC2B-880B-4423-9422-C910A348338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4" creationId="{6BE65BC6-65D6-4805-B673-1C64F58EA561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5" creationId="{6F76BA97-47EA-4217-8ABC-53990A922B62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6" creationId="{601E6B44-8A93-422C-9F4B-64C847C0956A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7" creationId="{EDEB03A6-F4A7-4311-80B1-DF8BC41E99CF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8" creationId="{F61F204E-8B8A-4B13-ADE0-24115A368F37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49" creationId="{2E8AC175-6B06-4580-838E-FA63C1592FF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50" creationId="{DC0F9FE5-04BF-43F4-9A05-52A3C70385C2}"/>
          </ac:spMkLst>
        </pc:spChg>
        <pc:spChg chg="add 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151" creationId="{3A66E0BE-016F-46DA-BE6F-6BE2D71B5DA2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52" creationId="{D4E66F26-E53E-4714-B0B2-D8435DAE77EB}"/>
          </ac:spMkLst>
        </pc:spChg>
        <pc:spChg chg="del">
          <ac:chgData name="Houssem Lassoued" userId="b9b8e0ad6305353d" providerId="LiveId" clId="{449023D0-CB95-4AFE-B9F5-0D55AB845CC9}" dt="2025-06-22T01:51:21.489" v="7619" actId="478"/>
          <ac:spMkLst>
            <pc:docMk/>
            <pc:sldMk cId="1956529591" sldId="343"/>
            <ac:spMk id="153" creationId="{27688C01-CBAB-45CA-944A-D1273FCD3411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54" creationId="{91725362-DF4D-4239-A107-8071718BEC9D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55" creationId="{DB336F85-4066-45B8-A648-335F9C2A4B88}"/>
          </ac:spMkLst>
        </pc:spChg>
        <pc:spChg chg="del">
          <ac:chgData name="Houssem Lassoued" userId="b9b8e0ad6305353d" providerId="LiveId" clId="{449023D0-CB95-4AFE-B9F5-0D55AB845CC9}" dt="2025-06-22T01:51:16.984" v="7618" actId="478"/>
          <ac:spMkLst>
            <pc:docMk/>
            <pc:sldMk cId="1956529591" sldId="343"/>
            <ac:spMk id="156" creationId="{BAB1F3E8-C5FE-482C-88AD-5C9934849C47}"/>
          </ac:spMkLst>
        </pc:spChg>
        <pc:spChg chg="del">
          <ac:chgData name="Houssem Lassoued" userId="b9b8e0ad6305353d" providerId="LiveId" clId="{449023D0-CB95-4AFE-B9F5-0D55AB845CC9}" dt="2025-06-22T01:51:23.811" v="7620" actId="478"/>
          <ac:spMkLst>
            <pc:docMk/>
            <pc:sldMk cId="1956529591" sldId="343"/>
            <ac:spMk id="157" creationId="{A5243441-82CB-4F1B-B2CF-498F4779059B}"/>
          </ac:spMkLst>
        </pc:spChg>
        <pc:spChg chg="del">
          <ac:chgData name="Houssem Lassoued" userId="b9b8e0ad6305353d" providerId="LiveId" clId="{449023D0-CB95-4AFE-B9F5-0D55AB845CC9}" dt="2025-06-22T01:51:16.984" v="7618" actId="478"/>
          <ac:spMkLst>
            <pc:docMk/>
            <pc:sldMk cId="1956529591" sldId="343"/>
            <ac:spMk id="158" creationId="{1CFD6B5C-91CC-4FD0-B193-68B5268FA4B4}"/>
          </ac:spMkLst>
        </pc:spChg>
        <pc:spChg chg="del">
          <ac:chgData name="Houssem Lassoued" userId="b9b8e0ad6305353d" providerId="LiveId" clId="{449023D0-CB95-4AFE-B9F5-0D55AB845CC9}" dt="2025-06-22T01:51:33.857" v="7621" actId="478"/>
          <ac:spMkLst>
            <pc:docMk/>
            <pc:sldMk cId="1956529591" sldId="343"/>
            <ac:spMk id="159" creationId="{8B99B566-77CE-48F5-9A01-7A29C0D61FB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60" creationId="{7FF6FF66-52DB-4BC9-A780-76CDACD578E3}"/>
          </ac:spMkLst>
        </pc:spChg>
        <pc:spChg chg="del">
          <ac:chgData name="Houssem Lassoued" userId="b9b8e0ad6305353d" providerId="LiveId" clId="{449023D0-CB95-4AFE-B9F5-0D55AB845CC9}" dt="2025-06-22T01:51:37.293" v="7622" actId="478"/>
          <ac:spMkLst>
            <pc:docMk/>
            <pc:sldMk cId="1956529591" sldId="343"/>
            <ac:spMk id="161" creationId="{DAFC4B8C-62F3-4899-ACED-9F232534A8EE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62" creationId="{5D03ED20-20ED-42D0-925C-1418C87E1AA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63" creationId="{334990B8-A968-4F99-82B1-02A383F60920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66" creationId="{8B27235E-764D-4219-A97A-059D0F4E5532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67" creationId="{D56F505C-DD52-4CEC-AA9C-E56E8EB10AF5}"/>
          </ac:spMkLst>
        </pc:spChg>
        <pc:spChg chg="add 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168" creationId="{2D857BE1-B03E-46FC-A7DF-5E55401DD454}"/>
          </ac:spMkLst>
        </pc:spChg>
        <pc:spChg chg="add 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169" creationId="{7DB7D5FE-8DB9-43D5-87B6-819FE0B29642}"/>
          </ac:spMkLst>
        </pc:spChg>
        <pc:spChg chg="add mod">
          <ac:chgData name="Houssem Lassoued" userId="b9b8e0ad6305353d" providerId="LiveId" clId="{449023D0-CB95-4AFE-B9F5-0D55AB845CC9}" dt="2025-06-22T02:42:08.076" v="7755" actId="14100"/>
          <ac:spMkLst>
            <pc:docMk/>
            <pc:sldMk cId="1956529591" sldId="343"/>
            <ac:spMk id="170" creationId="{EF50BB7F-2711-40D1-BB9F-3F38AEF5FB01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76" creationId="{4E4589E8-6AEE-4B3B-AECA-F5722E1EC056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77" creationId="{E27D06C8-9BE0-4DFD-B484-1640A186E978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80" creationId="{E93CDC96-E8E1-4024-8BC2-44792162577E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81" creationId="{A36C809D-463B-4DA7-9099-E4A7026F016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82" creationId="{E9587DA7-EF53-437B-9CB4-1D6387973C42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83" creationId="{75F4CE77-DDB2-4105-8214-E434030B684C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84" creationId="{D99C0BC4-17D8-4E20-929E-4699BA85F37E}"/>
          </ac:spMkLst>
        </pc:spChg>
        <pc:spChg chg="del">
          <ac:chgData name="Houssem Lassoued" userId="b9b8e0ad6305353d" providerId="LiveId" clId="{449023D0-CB95-4AFE-B9F5-0D55AB845CC9}" dt="2025-06-22T01:51:40.809" v="7623" actId="478"/>
          <ac:spMkLst>
            <pc:docMk/>
            <pc:sldMk cId="1956529591" sldId="343"/>
            <ac:spMk id="192" creationId="{2363D2EC-DDDD-42EE-98A8-8E04E5AC9B46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95" creationId="{BC590B0E-2A96-4DA8-A5EA-4DDCC1446B4F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96" creationId="{F2368470-0871-4A04-B700-DE9FCEA914AB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97" creationId="{2CB64191-3C3D-4657-A439-C77F24F1D1F8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98" creationId="{131CA941-C681-41E1-B1B5-F47592B96DEE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199" creationId="{9041F931-97C4-4B68-A2EF-2F01699AA8D9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2" creationId="{0B00A5C6-AE8C-4250-8C25-6490E44D557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3" creationId="{A5777F5A-9FF1-4B62-9D70-D1F5EE020C0B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4" creationId="{B32A73E7-F1E6-4976-AF8D-1F3504196728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5" creationId="{36BBCB31-29B6-413D-853B-6237B904C364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7" creationId="{A3E5CE6E-F3A0-4F38-92CB-F2289D97CFE6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8" creationId="{7CBD2F12-9570-4B8B-B735-1A9A861A4443}"/>
          </ac:spMkLst>
        </pc:spChg>
        <pc:spChg chg="del">
          <ac:chgData name="Houssem Lassoued" userId="b9b8e0ad6305353d" providerId="LiveId" clId="{449023D0-CB95-4AFE-B9F5-0D55AB845CC9}" dt="2025-06-22T01:51:10.344" v="7617" actId="478"/>
          <ac:spMkLst>
            <pc:docMk/>
            <pc:sldMk cId="1956529591" sldId="343"/>
            <ac:spMk id="209" creationId="{70AA387A-63AC-4AD1-8CF7-96027C51410C}"/>
          </ac:spMkLst>
        </pc:spChg>
        <pc:spChg chg="del">
          <ac:chgData name="Houssem Lassoued" userId="b9b8e0ad6305353d" providerId="LiveId" clId="{449023D0-CB95-4AFE-B9F5-0D55AB845CC9}" dt="2025-06-22T01:51:50.115" v="7625" actId="478"/>
          <ac:spMkLst>
            <pc:docMk/>
            <pc:sldMk cId="1956529591" sldId="343"/>
            <ac:spMk id="210" creationId="{2450F4E0-431A-4A31-B0AC-704DDD68B42C}"/>
          </ac:spMkLst>
        </pc:spChg>
        <pc:spChg chg="mod">
          <ac:chgData name="Houssem Lassoued" userId="b9b8e0ad6305353d" providerId="LiveId" clId="{449023D0-CB95-4AFE-B9F5-0D55AB845CC9}" dt="2025-06-22T02:41:43.745" v="7753" actId="1076"/>
          <ac:spMkLst>
            <pc:docMk/>
            <pc:sldMk cId="1956529591" sldId="343"/>
            <ac:spMk id="211" creationId="{5E900E91-DD99-4AE9-AFB4-E12FE5E17E49}"/>
          </ac:spMkLst>
        </pc:sp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4" creationId="{A92D89A2-F0D9-4AAE-8CD0-2D33974128B3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0" creationId="{FF733010-199C-4CEB-BCF5-DF75914E0EF1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3" creationId="{51C9B0C3-1A14-453B-9A07-BFA66C79C908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5" creationId="{E9FCF6DA-9672-409B-9106-EEEBB093300E}"/>
          </ac:cxnSpMkLst>
        </pc:cxn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17" creationId="{37A600EF-8D1E-44E3-A6C8-2697963CA290}"/>
          </ac:cxnSpMkLst>
        </pc:cxn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114" creationId="{C74C342B-7B13-48B8-BB0C-A99DA38C68A5}"/>
          </ac:cxnSpMkLst>
        </pc:cxn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123" creationId="{BCB665DD-E3D6-4C2B-8D5B-D3C36A2A75CA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26" creationId="{9400890C-2860-4EDB-AB4A-6878C561DEDD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27" creationId="{21254BA3-1286-4F39-A60E-342CA4D6DA1F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28" creationId="{C4A48770-8696-4EA3-BC37-0D68CE559ACC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29" creationId="{98C7C1EA-0C16-437E-BA07-3F3A444C9279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30" creationId="{92C278F2-056D-46C9-86D6-61781D8FC1DC}"/>
          </ac:cxnSpMkLst>
        </pc:cxn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137" creationId="{B396401C-F2E3-4FCA-892F-1AF77FBEBDCF}"/>
          </ac:cxnSpMkLst>
        </pc:cxnChg>
        <pc:cxnChg chg="add mod">
          <ac:chgData name="Houssem Lassoued" userId="b9b8e0ad6305353d" providerId="LiveId" clId="{449023D0-CB95-4AFE-B9F5-0D55AB845CC9}" dt="2025-06-22T02:41:43.745" v="7753" actId="1076"/>
          <ac:cxnSpMkLst>
            <pc:docMk/>
            <pc:sldMk cId="1956529591" sldId="343"/>
            <ac:cxnSpMk id="138" creationId="{0DB6C7EC-1ABC-4560-859B-E13C38D7AD57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64" creationId="{4023F62B-D021-45ED-8DF7-5153C84525B2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65" creationId="{C37B6D23-700A-4722-A8B9-CB60F0FB5DFD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73" creationId="{D0CB5F3F-5FB7-42D4-902F-A482407A161E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74" creationId="{13BD0703-F2C7-4AB0-A627-B010EFA8A597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75" creationId="{827ED252-EAB6-40AC-BCF4-B204404B2189}"/>
          </ac:cxnSpMkLst>
        </pc:cxnChg>
        <pc:cxnChg chg="del">
          <ac:chgData name="Houssem Lassoued" userId="b9b8e0ad6305353d" providerId="LiveId" clId="{449023D0-CB95-4AFE-B9F5-0D55AB845CC9}" dt="2025-06-22T01:51:10.344" v="7617" actId="478"/>
          <ac:cxnSpMkLst>
            <pc:docMk/>
            <pc:sldMk cId="1956529591" sldId="343"/>
            <ac:cxnSpMk id="190" creationId="{3DD17F70-E0F1-4860-B022-596518DD2E62}"/>
          </ac:cxnSpMkLst>
        </pc:cxnChg>
      </pc:sldChg>
    </pc:docChg>
  </pc:docChgLst>
  <pc:docChgLst>
    <pc:chgData name="Houssem Lassoued" userId="b9b8e0ad6305353d" providerId="Windows Live" clId="Web-{1C1DD28D-EA48-45EB-AF50-E9E3C928A6EC}"/>
    <pc:docChg chg="addSld modSld">
      <pc:chgData name="Houssem Lassoued" userId="b9b8e0ad6305353d" providerId="Windows Live" clId="Web-{1C1DD28D-EA48-45EB-AF50-E9E3C928A6EC}" dt="2025-05-15T20:31:43.233" v="21" actId="14100"/>
      <pc:docMkLst>
        <pc:docMk/>
      </pc:docMkLst>
      <pc:sldChg chg="addSp delSp modSp add replId">
        <pc:chgData name="Houssem Lassoued" userId="b9b8e0ad6305353d" providerId="Windows Live" clId="Web-{1C1DD28D-EA48-45EB-AF50-E9E3C928A6EC}" dt="2025-05-15T20:31:43.233" v="21" actId="14100"/>
        <pc:sldMkLst>
          <pc:docMk/>
          <pc:sldMk cId="692618053" sldId="291"/>
        </pc:sldMkLst>
        <pc:spChg chg="del">
          <ac:chgData name="Houssem Lassoued" userId="b9b8e0ad6305353d" providerId="Windows Live" clId="Web-{1C1DD28D-EA48-45EB-AF50-E9E3C928A6EC}" dt="2025-05-15T20:06:24.322" v="1"/>
          <ac:spMkLst>
            <pc:docMk/>
            <pc:sldMk cId="692618053" sldId="291"/>
            <ac:spMk id="17" creationId="{677250CD-04FD-4E52-B327-089A287277B1}"/>
          </ac:spMkLst>
        </pc:spChg>
        <pc:graphicFrameChg chg="del">
          <ac:chgData name="Houssem Lassoued" userId="b9b8e0ad6305353d" providerId="Windows Live" clId="Web-{1C1DD28D-EA48-45EB-AF50-E9E3C928A6EC}" dt="2025-05-15T20:06:24.322" v="2"/>
          <ac:graphicFrameMkLst>
            <pc:docMk/>
            <pc:sldMk cId="692618053" sldId="291"/>
            <ac:graphicFrameMk id="16" creationId="{67730C8F-4E4D-70F7-303A-4081BAAF2F27}"/>
          </ac:graphicFrameMkLst>
        </pc:graphicFrameChg>
        <pc:picChg chg="add mod">
          <ac:chgData name="Houssem Lassoued" userId="b9b8e0ad6305353d" providerId="Windows Live" clId="Web-{1C1DD28D-EA48-45EB-AF50-E9E3C928A6EC}" dt="2025-05-15T20:30:50.744" v="15" actId="14100"/>
          <ac:picMkLst>
            <pc:docMk/>
            <pc:sldMk cId="692618053" sldId="291"/>
            <ac:picMk id="2" creationId="{F48364EB-BC47-79F9-1FD0-F8AAAFFB31DA}"/>
          </ac:picMkLst>
        </pc:picChg>
        <pc:picChg chg="add mod">
          <ac:chgData name="Houssem Lassoued" userId="b9b8e0ad6305353d" providerId="Windows Live" clId="Web-{1C1DD28D-EA48-45EB-AF50-E9E3C928A6EC}" dt="2025-05-15T20:31:43.233" v="21" actId="14100"/>
          <ac:picMkLst>
            <pc:docMk/>
            <pc:sldMk cId="692618053" sldId="291"/>
            <ac:picMk id="3" creationId="{A7AFBA41-8BDB-38EA-57D7-05366F48349A}"/>
          </ac:picMkLst>
        </pc:picChg>
        <pc:picChg chg="del">
          <ac:chgData name="Houssem Lassoued" userId="b9b8e0ad6305353d" providerId="Windows Live" clId="Web-{1C1DD28D-EA48-45EB-AF50-E9E3C928A6EC}" dt="2025-05-15T20:06:24.322" v="4"/>
          <ac:picMkLst>
            <pc:docMk/>
            <pc:sldMk cId="692618053" sldId="291"/>
            <ac:picMk id="13" creationId="{7F30356B-F6A8-30F1-E29E-87CF27092AAE}"/>
          </ac:picMkLst>
        </pc:picChg>
        <pc:picChg chg="del">
          <ac:chgData name="Houssem Lassoued" userId="b9b8e0ad6305353d" providerId="Windows Live" clId="Web-{1C1DD28D-EA48-45EB-AF50-E9E3C928A6EC}" dt="2025-05-15T20:06:24.322" v="3"/>
          <ac:picMkLst>
            <pc:docMk/>
            <pc:sldMk cId="692618053" sldId="291"/>
            <ac:picMk id="15" creationId="{AE1B8DBA-BE8B-E03E-6C2D-A47F3FD6B4D8}"/>
          </ac:picMkLst>
        </pc:picChg>
      </pc:sldChg>
    </pc:docChg>
  </pc:docChgLst>
  <pc:docChgLst>
    <pc:chgData name="Houssem Lassoued" userId="b9b8e0ad6305353d" providerId="Windows Live" clId="Web-{1F01B807-3CAA-F112-753F-D743640B6300}"/>
    <pc:docChg chg="modSld">
      <pc:chgData name="Houssem Lassoued" userId="b9b8e0ad6305353d" providerId="Windows Live" clId="Web-{1F01B807-3CAA-F112-753F-D743640B6300}" dt="2025-05-18T00:31:00.304" v="26" actId="14100"/>
      <pc:docMkLst>
        <pc:docMk/>
      </pc:docMkLst>
      <pc:sldChg chg="addSp delSp modSp">
        <pc:chgData name="Houssem Lassoued" userId="b9b8e0ad6305353d" providerId="Windows Live" clId="Web-{1F01B807-3CAA-F112-753F-D743640B6300}" dt="2025-05-18T00:31:00.304" v="26" actId="14100"/>
        <pc:sldMkLst>
          <pc:docMk/>
          <pc:sldMk cId="517373927" sldId="309"/>
        </pc:sldMkLst>
        <pc:spChg chg="add mod">
          <ac:chgData name="Houssem Lassoued" userId="b9b8e0ad6305353d" providerId="Windows Live" clId="Web-{1F01B807-3CAA-F112-753F-D743640B6300}" dt="2025-05-18T00:29:03.410" v="14"/>
          <ac:spMkLst>
            <pc:docMk/>
            <pc:sldMk cId="517373927" sldId="309"/>
            <ac:spMk id="6" creationId="{A1CD1751-62D7-9EE7-CEF7-9154EC85D5F1}"/>
          </ac:spMkLst>
        </pc:spChg>
        <pc:spChg chg="add del">
          <ac:chgData name="Houssem Lassoued" userId="b9b8e0ad6305353d" providerId="Windows Live" clId="Web-{1F01B807-3CAA-F112-753F-D743640B6300}" dt="2025-05-18T00:29:19.301" v="16"/>
          <ac:spMkLst>
            <pc:docMk/>
            <pc:sldMk cId="517373927" sldId="309"/>
            <ac:spMk id="10" creationId="{0BE6784D-27AA-5707-7C04-3E887EBCE79D}"/>
          </ac:spMkLst>
        </pc:spChg>
        <pc:spChg chg="add mod">
          <ac:chgData name="Houssem Lassoued" userId="b9b8e0ad6305353d" providerId="Windows Live" clId="Web-{1F01B807-3CAA-F112-753F-D743640B6300}" dt="2025-05-18T00:30:33.694" v="25" actId="20577"/>
          <ac:spMkLst>
            <pc:docMk/>
            <pc:sldMk cId="517373927" sldId="309"/>
            <ac:spMk id="12" creationId="{D58EF699-3DDB-A04D-9D3B-4DADAE6ACFAC}"/>
          </ac:spMkLst>
        </pc:spChg>
        <pc:picChg chg="del">
          <ac:chgData name="Houssem Lassoued" userId="b9b8e0ad6305353d" providerId="Windows Live" clId="Web-{1F01B807-3CAA-F112-753F-D743640B6300}" dt="2025-05-18T00:26:54.734" v="0"/>
          <ac:picMkLst>
            <pc:docMk/>
            <pc:sldMk cId="517373927" sldId="309"/>
            <ac:picMk id="2" creationId="{9BD56608-30C8-0F1D-C4B2-8D166F0A0E13}"/>
          </ac:picMkLst>
        </pc:picChg>
        <pc:picChg chg="add mod">
          <ac:chgData name="Houssem Lassoued" userId="b9b8e0ad6305353d" providerId="Windows Live" clId="Web-{1F01B807-3CAA-F112-753F-D743640B6300}" dt="2025-05-18T00:31:00.304" v="26" actId="14100"/>
          <ac:picMkLst>
            <pc:docMk/>
            <pc:sldMk cId="517373927" sldId="309"/>
            <ac:picMk id="4" creationId="{AA5537DF-C3C5-E2AF-70B2-40EFCC1A7928}"/>
          </ac:picMkLst>
        </pc:picChg>
      </pc:sldChg>
      <pc:sldChg chg="delSp">
        <pc:chgData name="Houssem Lassoued" userId="b9b8e0ad6305353d" providerId="Windows Live" clId="Web-{1F01B807-3CAA-F112-753F-D743640B6300}" dt="2025-05-18T00:28:27.612" v="9"/>
        <pc:sldMkLst>
          <pc:docMk/>
          <pc:sldMk cId="621455812" sldId="310"/>
        </pc:sldMkLst>
        <pc:picChg chg="del">
          <ac:chgData name="Houssem Lassoued" userId="b9b8e0ad6305353d" providerId="Windows Live" clId="Web-{1F01B807-3CAA-F112-753F-D743640B6300}" dt="2025-05-18T00:28:27.612" v="9"/>
          <ac:picMkLst>
            <pc:docMk/>
            <pc:sldMk cId="621455812" sldId="310"/>
            <ac:picMk id="3" creationId="{E211CA15-58DC-B0EA-3B75-3B678498E06E}"/>
          </ac:picMkLst>
        </pc:picChg>
      </pc:sldChg>
    </pc:docChg>
  </pc:docChgLst>
  <pc:docChgLst>
    <pc:chgData name="Houssem Lassoued" userId="b9b8e0ad6305353d" providerId="Windows Live" clId="Web-{FDA7C66D-6157-BC8A-15C5-01939ABCBEBB}"/>
    <pc:docChg chg="modSld">
      <pc:chgData name="Houssem Lassoued" userId="b9b8e0ad6305353d" providerId="Windows Live" clId="Web-{FDA7C66D-6157-BC8A-15C5-01939ABCBEBB}" dt="2025-05-18T14:55:33.380" v="1"/>
      <pc:docMkLst>
        <pc:docMk/>
      </pc:docMkLst>
      <pc:sldChg chg="addSp delSp modSp">
        <pc:chgData name="Houssem Lassoued" userId="b9b8e0ad6305353d" providerId="Windows Live" clId="Web-{FDA7C66D-6157-BC8A-15C5-01939ABCBEBB}" dt="2025-05-18T14:55:33.380" v="1"/>
        <pc:sldMkLst>
          <pc:docMk/>
          <pc:sldMk cId="1848143446" sldId="314"/>
        </pc:sldMkLst>
        <pc:picChg chg="del">
          <ac:chgData name="Houssem Lassoued" userId="b9b8e0ad6305353d" providerId="Windows Live" clId="Web-{FDA7C66D-6157-BC8A-15C5-01939ABCBEBB}" dt="2025-05-18T14:54:59.285" v="0"/>
          <ac:picMkLst>
            <pc:docMk/>
            <pc:sldMk cId="1848143446" sldId="314"/>
            <ac:picMk id="3" creationId="{273DA119-EDF8-25F5-5B83-732F8C57F0FA}"/>
          </ac:picMkLst>
        </pc:picChg>
        <pc:picChg chg="add mod">
          <ac:chgData name="Houssem Lassoued" userId="b9b8e0ad6305353d" providerId="Windows Live" clId="Web-{FDA7C66D-6157-BC8A-15C5-01939ABCBEBB}" dt="2025-05-18T14:55:33.380" v="1"/>
          <ac:picMkLst>
            <pc:docMk/>
            <pc:sldMk cId="1848143446" sldId="314"/>
            <ac:picMk id="5" creationId="{CF93D3BA-2657-2CAE-8CC7-E11BAE202D09}"/>
          </ac:picMkLst>
        </pc:picChg>
      </pc:sldChg>
    </pc:docChg>
  </pc:docChgLst>
  <pc:docChgLst>
    <pc:chgData name="Houssem Lassoued" userId="b9b8e0ad6305353d" providerId="Windows Live" clId="Web-{3D762357-A759-1F25-BCBA-54AE08C7ADB7}"/>
    <pc:docChg chg="addSld delSld modSld sldOrd">
      <pc:chgData name="Houssem Lassoued" userId="b9b8e0ad6305353d" providerId="Windows Live" clId="Web-{3D762357-A759-1F25-BCBA-54AE08C7ADB7}" dt="2025-05-19T13:58:28.839" v="284"/>
      <pc:docMkLst>
        <pc:docMk/>
      </pc:docMkLst>
      <pc:sldChg chg="del">
        <pc:chgData name="Houssem Lassoued" userId="b9b8e0ad6305353d" providerId="Windows Live" clId="Web-{3D762357-A759-1F25-BCBA-54AE08C7ADB7}" dt="2025-05-19T12:55:18.600" v="10"/>
        <pc:sldMkLst>
          <pc:docMk/>
          <pc:sldMk cId="4206731172" sldId="261"/>
        </pc:sldMkLst>
      </pc:sldChg>
      <pc:sldChg chg="del">
        <pc:chgData name="Houssem Lassoued" userId="b9b8e0ad6305353d" providerId="Windows Live" clId="Web-{3D762357-A759-1F25-BCBA-54AE08C7ADB7}" dt="2025-05-19T13:40:18.141" v="213"/>
        <pc:sldMkLst>
          <pc:docMk/>
          <pc:sldMk cId="3006456034" sldId="263"/>
        </pc:sldMkLst>
      </pc:sldChg>
      <pc:sldChg chg="del">
        <pc:chgData name="Houssem Lassoued" userId="b9b8e0ad6305353d" providerId="Windows Live" clId="Web-{3D762357-A759-1F25-BCBA-54AE08C7ADB7}" dt="2025-05-19T13:52:19.752" v="253"/>
        <pc:sldMkLst>
          <pc:docMk/>
          <pc:sldMk cId="943330756" sldId="264"/>
        </pc:sldMkLst>
      </pc:sldChg>
      <pc:sldChg chg="del">
        <pc:chgData name="Houssem Lassoued" userId="b9b8e0ad6305353d" providerId="Windows Live" clId="Web-{3D762357-A759-1F25-BCBA-54AE08C7ADB7}" dt="2025-05-19T13:30:52.212" v="193"/>
        <pc:sldMkLst>
          <pc:docMk/>
          <pc:sldMk cId="3461321164" sldId="266"/>
        </pc:sldMkLst>
      </pc:sldChg>
      <pc:sldChg chg="del">
        <pc:chgData name="Houssem Lassoued" userId="b9b8e0ad6305353d" providerId="Windows Live" clId="Web-{3D762357-A759-1F25-BCBA-54AE08C7ADB7}" dt="2025-05-19T13:58:28.839" v="284"/>
        <pc:sldMkLst>
          <pc:docMk/>
          <pc:sldMk cId="3333758477" sldId="268"/>
        </pc:sldMkLst>
      </pc:sldChg>
      <pc:sldChg chg="del">
        <pc:chgData name="Houssem Lassoued" userId="b9b8e0ad6305353d" providerId="Windows Live" clId="Web-{3D762357-A759-1F25-BCBA-54AE08C7ADB7}" dt="2025-05-19T13:08:32.216" v="97"/>
        <pc:sldMkLst>
          <pc:docMk/>
          <pc:sldMk cId="2341171978" sldId="270"/>
        </pc:sldMkLst>
      </pc:sldChg>
      <pc:sldChg chg="del">
        <pc:chgData name="Houssem Lassoued" userId="b9b8e0ad6305353d" providerId="Windows Live" clId="Web-{3D762357-A759-1F25-BCBA-54AE08C7ADB7}" dt="2025-05-19T13:55:18.436" v="270"/>
        <pc:sldMkLst>
          <pc:docMk/>
          <pc:sldMk cId="709891119" sldId="276"/>
        </pc:sldMkLst>
      </pc:sldChg>
      <pc:sldChg chg="delSp modSp">
        <pc:chgData name="Houssem Lassoued" userId="b9b8e0ad6305353d" providerId="Windows Live" clId="Web-{3D762357-A759-1F25-BCBA-54AE08C7ADB7}" dt="2025-05-19T12:55:01.927" v="9" actId="20577"/>
        <pc:sldMkLst>
          <pc:docMk/>
          <pc:sldMk cId="3887851795" sldId="320"/>
        </pc:sldMkLst>
        <pc:spChg chg="del mod">
          <ac:chgData name="Houssem Lassoued" userId="b9b8e0ad6305353d" providerId="Windows Live" clId="Web-{3D762357-A759-1F25-BCBA-54AE08C7ADB7}" dt="2025-05-19T12:54:35.081" v="3"/>
          <ac:spMkLst>
            <pc:docMk/>
            <pc:sldMk cId="3887851795" sldId="320"/>
            <ac:spMk id="6" creationId="{67470F9E-658B-1457-D028-52A154D8109E}"/>
          </ac:spMkLst>
        </pc:spChg>
        <pc:spChg chg="mod">
          <ac:chgData name="Houssem Lassoued" userId="b9b8e0ad6305353d" providerId="Windows Live" clId="Web-{3D762357-A759-1F25-BCBA-54AE08C7ADB7}" dt="2025-05-19T12:55:01.927" v="9" actId="20577"/>
          <ac:spMkLst>
            <pc:docMk/>
            <pc:sldMk cId="3887851795" sldId="320"/>
            <ac:spMk id="9" creationId="{0F379831-82A4-FE91-996C-20513843DDEE}"/>
          </ac:spMkLst>
        </pc:spChg>
      </pc:sldChg>
      <pc:sldChg chg="addSp modSp add ord replId">
        <pc:chgData name="Houssem Lassoued" userId="b9b8e0ad6305353d" providerId="Windows Live" clId="Web-{3D762357-A759-1F25-BCBA-54AE08C7ADB7}" dt="2025-05-19T13:15:09.696" v="133" actId="1076"/>
        <pc:sldMkLst>
          <pc:docMk/>
          <pc:sldMk cId="1338557171" sldId="321"/>
        </pc:sldMkLst>
        <pc:spChg chg="add mod">
          <ac:chgData name="Houssem Lassoued" userId="b9b8e0ad6305353d" providerId="Windows Live" clId="Web-{3D762357-A759-1F25-BCBA-54AE08C7ADB7}" dt="2025-05-19T13:14:46.694" v="131" actId="20577"/>
          <ac:spMkLst>
            <pc:docMk/>
            <pc:sldMk cId="1338557171" sldId="321"/>
            <ac:spMk id="2" creationId="{2D370B6B-866D-DCC4-D3DB-51E6349C59C4}"/>
          </ac:spMkLst>
        </pc:spChg>
        <pc:spChg chg="add mod">
          <ac:chgData name="Houssem Lassoued" userId="b9b8e0ad6305353d" providerId="Windows Live" clId="Web-{3D762357-A759-1F25-BCBA-54AE08C7ADB7}" dt="2025-05-19T13:15:09.696" v="133" actId="1076"/>
          <ac:spMkLst>
            <pc:docMk/>
            <pc:sldMk cId="1338557171" sldId="321"/>
            <ac:spMk id="3" creationId="{A9D90137-0674-4ACB-F2E1-80B07F35ED22}"/>
          </ac:spMkLst>
        </pc:spChg>
        <pc:spChg chg="mod">
          <ac:chgData name="Houssem Lassoued" userId="b9b8e0ad6305353d" providerId="Windows Live" clId="Web-{3D762357-A759-1F25-BCBA-54AE08C7ADB7}" dt="2025-05-19T12:57:03.404" v="14" actId="20577"/>
          <ac:spMkLst>
            <pc:docMk/>
            <pc:sldMk cId="1338557171" sldId="321"/>
            <ac:spMk id="4" creationId="{33704B07-78B3-0DA9-0A92-7C205AE23200}"/>
          </ac:spMkLst>
        </pc:spChg>
        <pc:spChg chg="mod">
          <ac:chgData name="Houssem Lassoued" userId="b9b8e0ad6305353d" providerId="Windows Live" clId="Web-{3D762357-A759-1F25-BCBA-54AE08C7ADB7}" dt="2025-05-19T13:07:41.165" v="96" actId="20577"/>
          <ac:spMkLst>
            <pc:docMk/>
            <pc:sldMk cId="1338557171" sldId="321"/>
            <ac:spMk id="9" creationId="{13BE3974-9771-8A94-C5FA-CD45F0774212}"/>
          </ac:spMkLst>
        </pc:spChg>
      </pc:sldChg>
      <pc:sldChg chg="addSp modSp add ord replId">
        <pc:chgData name="Houssem Lassoued" userId="b9b8e0ad6305353d" providerId="Windows Live" clId="Web-{3D762357-A759-1F25-BCBA-54AE08C7ADB7}" dt="2025-05-19T13:30:23.695" v="192" actId="20577"/>
        <pc:sldMkLst>
          <pc:docMk/>
          <pc:sldMk cId="885103478" sldId="322"/>
        </pc:sldMkLst>
        <pc:spChg chg="mod">
          <ac:chgData name="Houssem Lassoued" userId="b9b8e0ad6305353d" providerId="Windows Live" clId="Web-{3D762357-A759-1F25-BCBA-54AE08C7ADB7}" dt="2025-05-19T13:24:25.545" v="151" actId="20577"/>
          <ac:spMkLst>
            <pc:docMk/>
            <pc:sldMk cId="885103478" sldId="322"/>
            <ac:spMk id="2" creationId="{03389CA7-E55D-A2DA-E366-4A67ACC50D12}"/>
          </ac:spMkLst>
        </pc:spChg>
        <pc:spChg chg="mod">
          <ac:chgData name="Houssem Lassoued" userId="b9b8e0ad6305353d" providerId="Windows Live" clId="Web-{3D762357-A759-1F25-BCBA-54AE08C7ADB7}" dt="2025-05-19T13:29:00.486" v="185" actId="14100"/>
          <ac:spMkLst>
            <pc:docMk/>
            <pc:sldMk cId="885103478" sldId="322"/>
            <ac:spMk id="3" creationId="{A3D741D4-B62F-6021-7AFD-6DD784546ED5}"/>
          </ac:spMkLst>
        </pc:spChg>
        <pc:spChg chg="mod">
          <ac:chgData name="Houssem Lassoued" userId="b9b8e0ad6305353d" providerId="Windows Live" clId="Web-{3D762357-A759-1F25-BCBA-54AE08C7ADB7}" dt="2025-05-19T13:22:00.786" v="139" actId="20577"/>
          <ac:spMkLst>
            <pc:docMk/>
            <pc:sldMk cId="885103478" sldId="322"/>
            <ac:spMk id="4" creationId="{C19BCDA7-B956-00C7-08B6-F9F1CDEFFA94}"/>
          </ac:spMkLst>
        </pc:spChg>
        <pc:spChg chg="add mod">
          <ac:chgData name="Houssem Lassoued" userId="b9b8e0ad6305353d" providerId="Windows Live" clId="Web-{3D762357-A759-1F25-BCBA-54AE08C7ADB7}" dt="2025-05-19T13:30:23.695" v="192" actId="20577"/>
          <ac:spMkLst>
            <pc:docMk/>
            <pc:sldMk cId="885103478" sldId="322"/>
            <ac:spMk id="5" creationId="{CA700310-3415-9AC0-84F7-8EF6AF6CED47}"/>
          </ac:spMkLst>
        </pc:spChg>
        <pc:spChg chg="mod">
          <ac:chgData name="Houssem Lassoued" userId="b9b8e0ad6305353d" providerId="Windows Live" clId="Web-{3D762357-A759-1F25-BCBA-54AE08C7ADB7}" dt="2025-05-19T13:23:07.915" v="145" actId="20577"/>
          <ac:spMkLst>
            <pc:docMk/>
            <pc:sldMk cId="885103478" sldId="322"/>
            <ac:spMk id="9" creationId="{5D685792-E264-08AB-9A0C-3CC618E44730}"/>
          </ac:spMkLst>
        </pc:spChg>
      </pc:sldChg>
      <pc:sldChg chg="modSp add ord replId">
        <pc:chgData name="Houssem Lassoued" userId="b9b8e0ad6305353d" providerId="Windows Live" clId="Web-{3D762357-A759-1F25-BCBA-54AE08C7ADB7}" dt="2025-05-19T13:40:10.812" v="212" actId="20577"/>
        <pc:sldMkLst>
          <pc:docMk/>
          <pc:sldMk cId="3467828960" sldId="323"/>
        </pc:sldMkLst>
        <pc:spChg chg="mod">
          <ac:chgData name="Houssem Lassoued" userId="b9b8e0ad6305353d" providerId="Windows Live" clId="Web-{3D762357-A759-1F25-BCBA-54AE08C7ADB7}" dt="2025-05-19T13:39:38.310" v="210" actId="20577"/>
          <ac:spMkLst>
            <pc:docMk/>
            <pc:sldMk cId="3467828960" sldId="323"/>
            <ac:spMk id="2" creationId="{3F076CCF-BE31-6E84-9F63-F3079FB20937}"/>
          </ac:spMkLst>
        </pc:spChg>
        <pc:spChg chg="mod">
          <ac:chgData name="Houssem Lassoued" userId="b9b8e0ad6305353d" providerId="Windows Live" clId="Web-{3D762357-A759-1F25-BCBA-54AE08C7ADB7}" dt="2025-05-19T13:40:08.468" v="211" actId="20577"/>
          <ac:spMkLst>
            <pc:docMk/>
            <pc:sldMk cId="3467828960" sldId="323"/>
            <ac:spMk id="3" creationId="{8F747B6A-3177-09B2-531B-AF2F13CB5893}"/>
          </ac:spMkLst>
        </pc:spChg>
        <pc:spChg chg="mod">
          <ac:chgData name="Houssem Lassoued" userId="b9b8e0ad6305353d" providerId="Windows Live" clId="Web-{3D762357-A759-1F25-BCBA-54AE08C7ADB7}" dt="2025-05-19T13:36:46.752" v="199" actId="20577"/>
          <ac:spMkLst>
            <pc:docMk/>
            <pc:sldMk cId="3467828960" sldId="323"/>
            <ac:spMk id="4" creationId="{27825FC5-6F28-77AE-D847-536A26C4B1EA}"/>
          </ac:spMkLst>
        </pc:spChg>
        <pc:spChg chg="mod">
          <ac:chgData name="Houssem Lassoued" userId="b9b8e0ad6305353d" providerId="Windows Live" clId="Web-{3D762357-A759-1F25-BCBA-54AE08C7ADB7}" dt="2025-05-19T13:40:10.812" v="212" actId="20577"/>
          <ac:spMkLst>
            <pc:docMk/>
            <pc:sldMk cId="3467828960" sldId="323"/>
            <ac:spMk id="5" creationId="{6FC545E5-2AF1-34A1-EE2F-8656388BC4F9}"/>
          </ac:spMkLst>
        </pc:spChg>
        <pc:spChg chg="mod">
          <ac:chgData name="Houssem Lassoued" userId="b9b8e0ad6305353d" providerId="Windows Live" clId="Web-{3D762357-A759-1F25-BCBA-54AE08C7ADB7}" dt="2025-05-19T13:37:49.318" v="203" actId="20577"/>
          <ac:spMkLst>
            <pc:docMk/>
            <pc:sldMk cId="3467828960" sldId="323"/>
            <ac:spMk id="9" creationId="{792F47F9-F3BB-2AFE-EDB8-3873A5901BCD}"/>
          </ac:spMkLst>
        </pc:spChg>
      </pc:sldChg>
      <pc:sldChg chg="modSp add ord replId">
        <pc:chgData name="Houssem Lassoued" userId="b9b8e0ad6305353d" providerId="Windows Live" clId="Web-{3D762357-A759-1F25-BCBA-54AE08C7ADB7}" dt="2025-05-19T13:51:06.591" v="252" actId="20577"/>
        <pc:sldMkLst>
          <pc:docMk/>
          <pc:sldMk cId="851994170" sldId="324"/>
        </pc:sldMkLst>
        <pc:spChg chg="mod">
          <ac:chgData name="Houssem Lassoued" userId="b9b8e0ad6305353d" providerId="Windows Live" clId="Web-{3D762357-A759-1F25-BCBA-54AE08C7ADB7}" dt="2025-05-19T13:50:58.575" v="247" actId="20577"/>
          <ac:spMkLst>
            <pc:docMk/>
            <pc:sldMk cId="851994170" sldId="324"/>
            <ac:spMk id="2" creationId="{BAB9A292-3F4B-36F6-6AD4-D4CE196EAA41}"/>
          </ac:spMkLst>
        </pc:spChg>
        <pc:spChg chg="mod">
          <ac:chgData name="Houssem Lassoued" userId="b9b8e0ad6305353d" providerId="Windows Live" clId="Web-{3D762357-A759-1F25-BCBA-54AE08C7ADB7}" dt="2025-05-19T13:51:03.481" v="250" actId="20577"/>
          <ac:spMkLst>
            <pc:docMk/>
            <pc:sldMk cId="851994170" sldId="324"/>
            <ac:spMk id="3" creationId="{63F6E60B-03FE-02F9-D950-B05108D14A01}"/>
          </ac:spMkLst>
        </pc:spChg>
        <pc:spChg chg="mod">
          <ac:chgData name="Houssem Lassoued" userId="b9b8e0ad6305353d" providerId="Windows Live" clId="Web-{3D762357-A759-1F25-BCBA-54AE08C7ADB7}" dt="2025-05-19T13:42:03.617" v="219" actId="20577"/>
          <ac:spMkLst>
            <pc:docMk/>
            <pc:sldMk cId="851994170" sldId="324"/>
            <ac:spMk id="4" creationId="{AD2284BD-F97B-D3E9-6AE5-6E0E4007E0F6}"/>
          </ac:spMkLst>
        </pc:spChg>
        <pc:spChg chg="mod">
          <ac:chgData name="Houssem Lassoued" userId="b9b8e0ad6305353d" providerId="Windows Live" clId="Web-{3D762357-A759-1F25-BCBA-54AE08C7ADB7}" dt="2025-05-19T13:51:06.591" v="252" actId="20577"/>
          <ac:spMkLst>
            <pc:docMk/>
            <pc:sldMk cId="851994170" sldId="324"/>
            <ac:spMk id="5" creationId="{38847E3B-013A-D1E9-56BC-AC8DDC6DBB59}"/>
          </ac:spMkLst>
        </pc:spChg>
        <pc:spChg chg="mod">
          <ac:chgData name="Houssem Lassoued" userId="b9b8e0ad6305353d" providerId="Windows Live" clId="Web-{3D762357-A759-1F25-BCBA-54AE08C7ADB7}" dt="2025-05-19T13:50:14.494" v="244" actId="20577"/>
          <ac:spMkLst>
            <pc:docMk/>
            <pc:sldMk cId="851994170" sldId="324"/>
            <ac:spMk id="9" creationId="{6FECDF84-C3B7-214A-FA6C-A09D5338FBDE}"/>
          </ac:spMkLst>
        </pc:spChg>
      </pc:sldChg>
      <pc:sldChg chg="delSp modSp add ord replId">
        <pc:chgData name="Houssem Lassoued" userId="b9b8e0ad6305353d" providerId="Windows Live" clId="Web-{3D762357-A759-1F25-BCBA-54AE08C7ADB7}" dt="2025-05-19T13:54:57.200" v="269" actId="20577"/>
        <pc:sldMkLst>
          <pc:docMk/>
          <pc:sldMk cId="3038345703" sldId="325"/>
        </pc:sldMkLst>
        <pc:spChg chg="del">
          <ac:chgData name="Houssem Lassoued" userId="b9b8e0ad6305353d" providerId="Windows Live" clId="Web-{3D762357-A759-1F25-BCBA-54AE08C7ADB7}" dt="2025-05-19T13:54:44.871" v="265"/>
          <ac:spMkLst>
            <pc:docMk/>
            <pc:sldMk cId="3038345703" sldId="325"/>
            <ac:spMk id="2" creationId="{D0CF6122-4447-5D48-6F36-2EF59F795062}"/>
          </ac:spMkLst>
        </pc:spChg>
        <pc:spChg chg="del">
          <ac:chgData name="Houssem Lassoued" userId="b9b8e0ad6305353d" providerId="Windows Live" clId="Web-{3D762357-A759-1F25-BCBA-54AE08C7ADB7}" dt="2025-05-19T13:54:49.247" v="266"/>
          <ac:spMkLst>
            <pc:docMk/>
            <pc:sldMk cId="3038345703" sldId="325"/>
            <ac:spMk id="3" creationId="{EA476D25-02AF-2462-9575-03FB3D26596B}"/>
          </ac:spMkLst>
        </pc:spChg>
        <pc:spChg chg="mod">
          <ac:chgData name="Houssem Lassoued" userId="b9b8e0ad6305353d" providerId="Windows Live" clId="Web-{3D762357-A759-1F25-BCBA-54AE08C7ADB7}" dt="2025-05-19T13:53:16.459" v="259" actId="20577"/>
          <ac:spMkLst>
            <pc:docMk/>
            <pc:sldMk cId="3038345703" sldId="325"/>
            <ac:spMk id="4" creationId="{4E4B7872-5E23-D7E2-2008-D95B9D67E48E}"/>
          </ac:spMkLst>
        </pc:spChg>
        <pc:spChg chg="del">
          <ac:chgData name="Houssem Lassoued" userId="b9b8e0ad6305353d" providerId="Windows Live" clId="Web-{3D762357-A759-1F25-BCBA-54AE08C7ADB7}" dt="2025-05-19T13:54:53.387" v="267"/>
          <ac:spMkLst>
            <pc:docMk/>
            <pc:sldMk cId="3038345703" sldId="325"/>
            <ac:spMk id="5" creationId="{F6C42411-32D2-738D-8CE2-E032E33A2EDC}"/>
          </ac:spMkLst>
        </pc:spChg>
        <pc:spChg chg="mod">
          <ac:chgData name="Houssem Lassoued" userId="b9b8e0ad6305353d" providerId="Windows Live" clId="Web-{3D762357-A759-1F25-BCBA-54AE08C7ADB7}" dt="2025-05-19T13:54:57.200" v="269" actId="20577"/>
          <ac:spMkLst>
            <pc:docMk/>
            <pc:sldMk cId="3038345703" sldId="325"/>
            <ac:spMk id="9" creationId="{6308C344-6DFD-C814-C608-4F9A38A07DA1}"/>
          </ac:spMkLst>
        </pc:spChg>
      </pc:sldChg>
      <pc:sldChg chg="modSp add ord replId">
        <pc:chgData name="Houssem Lassoued" userId="b9b8e0ad6305353d" providerId="Windows Live" clId="Web-{3D762357-A759-1F25-BCBA-54AE08C7ADB7}" dt="2025-05-19T13:58:11.338" v="283" actId="20577"/>
        <pc:sldMkLst>
          <pc:docMk/>
          <pc:sldMk cId="2150123454" sldId="326"/>
        </pc:sldMkLst>
        <pc:spChg chg="mod">
          <ac:chgData name="Houssem Lassoued" userId="b9b8e0ad6305353d" providerId="Windows Live" clId="Web-{3D762357-A759-1F25-BCBA-54AE08C7ADB7}" dt="2025-05-19T13:57:43.383" v="276" actId="20577"/>
          <ac:spMkLst>
            <pc:docMk/>
            <pc:sldMk cId="2150123454" sldId="326"/>
            <ac:spMk id="4" creationId="{5DA3CB73-6F28-C66F-1C80-E9F3C70EE7D2}"/>
          </ac:spMkLst>
        </pc:spChg>
        <pc:spChg chg="mod">
          <ac:chgData name="Houssem Lassoued" userId="b9b8e0ad6305353d" providerId="Windows Live" clId="Web-{3D762357-A759-1F25-BCBA-54AE08C7ADB7}" dt="2025-05-19T13:58:11.338" v="283" actId="20577"/>
          <ac:spMkLst>
            <pc:docMk/>
            <pc:sldMk cId="2150123454" sldId="326"/>
            <ac:spMk id="9" creationId="{283FD9AB-7C95-238F-3072-23DC0EAC31D1}"/>
          </ac:spMkLst>
        </pc:spChg>
      </pc:sldChg>
    </pc:docChg>
  </pc:docChgLst>
  <pc:docChgLst>
    <pc:chgData name="Houssem Lassoued" userId="b9b8e0ad6305353d" providerId="Windows Live" clId="Web-{BF529E9A-EEE1-63B2-2B87-AAEF75B04A20}"/>
    <pc:docChg chg="addSld">
      <pc:chgData name="Houssem Lassoued" userId="b9b8e0ad6305353d" providerId="Windows Live" clId="Web-{BF529E9A-EEE1-63B2-2B87-AAEF75B04A20}" dt="2025-05-18T21:02:37.643" v="0"/>
      <pc:docMkLst>
        <pc:docMk/>
      </pc:docMkLst>
      <pc:sldChg chg="add replId">
        <pc:chgData name="Houssem Lassoued" userId="b9b8e0ad6305353d" providerId="Windows Live" clId="Web-{BF529E9A-EEE1-63B2-2B87-AAEF75B04A20}" dt="2025-05-18T21:02:37.643" v="0"/>
        <pc:sldMkLst>
          <pc:docMk/>
          <pc:sldMk cId="3366151761" sldId="316"/>
        </pc:sldMkLst>
      </pc:sldChg>
    </pc:docChg>
  </pc:docChgLst>
  <pc:docChgLst>
    <pc:chgData name="Houssem Lassoued" userId="b9b8e0ad6305353d" providerId="Windows Live" clId="Web-{D1A3595C-6381-56D2-480B-C9F68B716A77}"/>
    <pc:docChg chg="addSld delSld modSld">
      <pc:chgData name="Houssem Lassoued" userId="b9b8e0ad6305353d" providerId="Windows Live" clId="Web-{D1A3595C-6381-56D2-480B-C9F68B716A77}" dt="2025-05-17T04:40:47.797" v="429"/>
      <pc:docMkLst>
        <pc:docMk/>
      </pc:docMkLst>
      <pc:sldChg chg="addSp modSp">
        <pc:chgData name="Houssem Lassoued" userId="b9b8e0ad6305353d" providerId="Windows Live" clId="Web-{D1A3595C-6381-56D2-480B-C9F68B716A77}" dt="2025-05-17T04:06:21.141" v="384" actId="1076"/>
        <pc:sldMkLst>
          <pc:docMk/>
          <pc:sldMk cId="1899681745" sldId="298"/>
        </pc:sldMkLst>
        <pc:spChg chg="add mod">
          <ac:chgData name="Houssem Lassoued" userId="b9b8e0ad6305353d" providerId="Windows Live" clId="Web-{D1A3595C-6381-56D2-480B-C9F68B716A77}" dt="2025-05-17T04:06:21.141" v="384" actId="1076"/>
          <ac:spMkLst>
            <pc:docMk/>
            <pc:sldMk cId="1899681745" sldId="298"/>
            <ac:spMk id="4" creationId="{964400CD-EB1B-FB3B-2D92-7D6891C84F20}"/>
          </ac:spMkLst>
        </pc:spChg>
        <pc:spChg chg="add mod">
          <ac:chgData name="Houssem Lassoued" userId="b9b8e0ad6305353d" providerId="Windows Live" clId="Web-{D1A3595C-6381-56D2-480B-C9F68B716A77}" dt="2025-05-17T04:06:20.360" v="382" actId="1076"/>
          <ac:spMkLst>
            <pc:docMk/>
            <pc:sldMk cId="1899681745" sldId="298"/>
            <ac:spMk id="5" creationId="{22303D4A-66BA-6501-4D2A-BA18FB6CDFBD}"/>
          </ac:spMkLst>
        </pc:spChg>
        <pc:spChg chg="mod">
          <ac:chgData name="Houssem Lassoued" userId="b9b8e0ad6305353d" providerId="Windows Live" clId="Web-{D1A3595C-6381-56D2-480B-C9F68B716A77}" dt="2025-05-17T02:22:16.424" v="6" actId="20577"/>
          <ac:spMkLst>
            <pc:docMk/>
            <pc:sldMk cId="1899681745" sldId="298"/>
            <ac:spMk id="12" creationId="{E6FF2063-FB53-7F3F-E6E1-152E5113598C}"/>
          </ac:spMkLst>
        </pc:spChg>
        <pc:graphicFrameChg chg="add mod modGraphic">
          <ac:chgData name="Houssem Lassoued" userId="b9b8e0ad6305353d" providerId="Windows Live" clId="Web-{D1A3595C-6381-56D2-480B-C9F68B716A77}" dt="2025-05-17T04:00:07.721" v="365"/>
          <ac:graphicFrameMkLst>
            <pc:docMk/>
            <pc:sldMk cId="1899681745" sldId="298"/>
            <ac:graphicFrameMk id="3" creationId="{249830B0-B8C0-6A9D-3FA0-3ACFB3E852E2}"/>
          </ac:graphicFrameMkLst>
        </pc:graphicFrameChg>
        <pc:picChg chg="mod">
          <ac:chgData name="Houssem Lassoued" userId="b9b8e0ad6305353d" providerId="Windows Live" clId="Web-{D1A3595C-6381-56D2-480B-C9F68B716A77}" dt="2025-05-17T03:52:02.542" v="205" actId="1076"/>
          <ac:picMkLst>
            <pc:docMk/>
            <pc:sldMk cId="1899681745" sldId="298"/>
            <ac:picMk id="2" creationId="{D65CB87B-11F6-CAE1-ACCC-B7B9A0F24497}"/>
          </ac:picMkLst>
        </pc:picChg>
      </pc:sldChg>
      <pc:sldChg chg="addSp delSp modSp">
        <pc:chgData name="Houssem Lassoued" userId="b9b8e0ad6305353d" providerId="Windows Live" clId="Web-{D1A3595C-6381-56D2-480B-C9F68B716A77}" dt="2025-05-17T04:40:47.797" v="429"/>
        <pc:sldMkLst>
          <pc:docMk/>
          <pc:sldMk cId="866323652" sldId="299"/>
        </pc:sldMkLst>
        <pc:spChg chg="mod">
          <ac:chgData name="Houssem Lassoued" userId="b9b8e0ad6305353d" providerId="Windows Live" clId="Web-{D1A3595C-6381-56D2-480B-C9F68B716A77}" dt="2025-05-17T02:28:32.079" v="18" actId="20577"/>
          <ac:spMkLst>
            <pc:docMk/>
            <pc:sldMk cId="866323652" sldId="299"/>
            <ac:spMk id="12" creationId="{2FF0F04E-BE74-FFC7-7A9C-32972FBCF3B1}"/>
          </ac:spMkLst>
        </pc:spChg>
        <pc:picChg chg="del">
          <ac:chgData name="Houssem Lassoued" userId="b9b8e0ad6305353d" providerId="Windows Live" clId="Web-{D1A3595C-6381-56D2-480B-C9F68B716A77}" dt="2025-05-17T04:40:38.969" v="428"/>
          <ac:picMkLst>
            <pc:docMk/>
            <pc:sldMk cId="866323652" sldId="299"/>
            <ac:picMk id="3" creationId="{D97C4E09-6CDA-352D-6A55-1EA9A157F4D9}"/>
          </ac:picMkLst>
        </pc:picChg>
        <pc:picChg chg="add mod">
          <ac:chgData name="Houssem Lassoued" userId="b9b8e0ad6305353d" providerId="Windows Live" clId="Web-{D1A3595C-6381-56D2-480B-C9F68B716A77}" dt="2025-05-17T04:40:47.797" v="429"/>
          <ac:picMkLst>
            <pc:docMk/>
            <pc:sldMk cId="866323652" sldId="299"/>
            <ac:picMk id="5" creationId="{CE158BE9-F511-3CF3-1FD0-76B6920A2888}"/>
          </ac:picMkLst>
        </pc:picChg>
      </pc:sldChg>
      <pc:sldChg chg="addSp delSp modSp add replId">
        <pc:chgData name="Houssem Lassoued" userId="b9b8e0ad6305353d" providerId="Windows Live" clId="Web-{D1A3595C-6381-56D2-480B-C9F68B716A77}" dt="2025-05-17T02:49:48.534" v="127"/>
        <pc:sldMkLst>
          <pc:docMk/>
          <pc:sldMk cId="4047798351" sldId="300"/>
        </pc:sldMkLst>
        <pc:spChg chg="del">
          <ac:chgData name="Houssem Lassoued" userId="b9b8e0ad6305353d" providerId="Windows Live" clId="Web-{D1A3595C-6381-56D2-480B-C9F68B716A77}" dt="2025-05-17T02:26:13.324" v="12"/>
          <ac:spMkLst>
            <pc:docMk/>
            <pc:sldMk cId="4047798351" sldId="300"/>
            <ac:spMk id="4" creationId="{E750D5BE-9815-0F6E-2782-7B5B4C6642A7}"/>
          </ac:spMkLst>
        </pc:spChg>
        <pc:spChg chg="del">
          <ac:chgData name="Houssem Lassoued" userId="b9b8e0ad6305353d" providerId="Windows Live" clId="Web-{D1A3595C-6381-56D2-480B-C9F68B716A77}" dt="2025-05-17T02:25:59.730" v="10"/>
          <ac:spMkLst>
            <pc:docMk/>
            <pc:sldMk cId="4047798351" sldId="300"/>
            <ac:spMk id="6" creationId="{30094656-970C-7588-539E-166971862EBB}"/>
          </ac:spMkLst>
        </pc:spChg>
        <pc:spChg chg="mod">
          <ac:chgData name="Houssem Lassoued" userId="b9b8e0ad6305353d" providerId="Windows Live" clId="Web-{D1A3595C-6381-56D2-480B-C9F68B716A77}" dt="2025-05-17T02:28:58.986" v="24" actId="20577"/>
          <ac:spMkLst>
            <pc:docMk/>
            <pc:sldMk cId="4047798351" sldId="300"/>
            <ac:spMk id="12" creationId="{6D1683A7-A03E-9AFA-4DB2-6A2C2BF57BB7}"/>
          </ac:spMkLst>
        </pc:spChg>
        <pc:spChg chg="add del">
          <ac:chgData name="Houssem Lassoued" userId="b9b8e0ad6305353d" providerId="Windows Live" clId="Web-{D1A3595C-6381-56D2-480B-C9F68B716A77}" dt="2025-05-17T02:48:58.688" v="121"/>
          <ac:spMkLst>
            <pc:docMk/>
            <pc:sldMk cId="4047798351" sldId="300"/>
            <ac:spMk id="15" creationId="{D26F256E-27B2-A272-7195-838C34FC0932}"/>
          </ac:spMkLst>
        </pc:spChg>
        <pc:spChg chg="add mod">
          <ac:chgData name="Houssem Lassoued" userId="b9b8e0ad6305353d" providerId="Windows Live" clId="Web-{D1A3595C-6381-56D2-480B-C9F68B716A77}" dt="2025-05-17T02:49:48.534" v="127"/>
          <ac:spMkLst>
            <pc:docMk/>
            <pc:sldMk cId="4047798351" sldId="300"/>
            <ac:spMk id="16" creationId="{4B05D435-683F-9376-604D-F62C7FDED6D8}"/>
          </ac:spMkLst>
        </pc:spChg>
        <pc:graphicFrameChg chg="add mod modGraphic">
          <ac:chgData name="Houssem Lassoued" userId="b9b8e0ad6305353d" providerId="Windows Live" clId="Web-{D1A3595C-6381-56D2-480B-C9F68B716A77}" dt="2025-05-17T02:42:49.110" v="102" actId="1076"/>
          <ac:graphicFrameMkLst>
            <pc:docMk/>
            <pc:sldMk cId="4047798351" sldId="300"/>
            <ac:graphicFrameMk id="10" creationId="{10484E55-73FA-A335-0125-41B2F34FCED5}"/>
          </ac:graphicFrameMkLst>
        </pc:graphicFrameChg>
        <pc:picChg chg="del">
          <ac:chgData name="Houssem Lassoued" userId="b9b8e0ad6305353d" providerId="Windows Live" clId="Web-{D1A3595C-6381-56D2-480B-C9F68B716A77}" dt="2025-05-17T02:25:59.730" v="11"/>
          <ac:picMkLst>
            <pc:docMk/>
            <pc:sldMk cId="4047798351" sldId="300"/>
            <ac:picMk id="2" creationId="{C1804096-3323-B780-614D-24D371465C58}"/>
          </ac:picMkLst>
        </pc:picChg>
        <pc:picChg chg="del">
          <ac:chgData name="Houssem Lassoued" userId="b9b8e0ad6305353d" providerId="Windows Live" clId="Web-{D1A3595C-6381-56D2-480B-C9F68B716A77}" dt="2025-05-17T02:26:13.324" v="13"/>
          <ac:picMkLst>
            <pc:docMk/>
            <pc:sldMk cId="4047798351" sldId="300"/>
            <ac:picMk id="3" creationId="{85FE26EE-B412-7A0D-8D47-766374A9A91F}"/>
          </ac:picMkLst>
        </pc:picChg>
        <pc:picChg chg="add mod">
          <ac:chgData name="Houssem Lassoued" userId="b9b8e0ad6305353d" providerId="Windows Live" clId="Web-{D1A3595C-6381-56D2-480B-C9F68B716A77}" dt="2025-05-17T02:43:35.096" v="112" actId="14100"/>
          <ac:picMkLst>
            <pc:docMk/>
            <pc:sldMk cId="4047798351" sldId="300"/>
            <ac:picMk id="13" creationId="{1B657B90-EF6A-F57D-169B-6A71793A021D}"/>
          </ac:picMkLst>
        </pc:picChg>
        <pc:picChg chg="add mod">
          <ac:chgData name="Houssem Lassoued" userId="b9b8e0ad6305353d" providerId="Windows Live" clId="Web-{D1A3595C-6381-56D2-480B-C9F68B716A77}" dt="2025-05-17T02:45:41.820" v="119" actId="1076"/>
          <ac:picMkLst>
            <pc:docMk/>
            <pc:sldMk cId="4047798351" sldId="300"/>
            <ac:picMk id="14" creationId="{BA743585-DCFD-094B-6D31-23272B830155}"/>
          </ac:picMkLst>
        </pc:picChg>
      </pc:sldChg>
      <pc:sldChg chg="add del replId">
        <pc:chgData name="Houssem Lassoued" userId="b9b8e0ad6305353d" providerId="Windows Live" clId="Web-{D1A3595C-6381-56D2-480B-C9F68B716A77}" dt="2025-05-17T03:07:42.808" v="129"/>
        <pc:sldMkLst>
          <pc:docMk/>
          <pc:sldMk cId="2627482681" sldId="301"/>
        </pc:sldMkLst>
      </pc:sldChg>
      <pc:sldChg chg="addSp delSp modSp add replId">
        <pc:chgData name="Houssem Lassoued" userId="b9b8e0ad6305353d" providerId="Windows Live" clId="Web-{D1A3595C-6381-56D2-480B-C9F68B716A77}" dt="2025-05-17T03:28:38.603" v="192" actId="14100"/>
        <pc:sldMkLst>
          <pc:docMk/>
          <pc:sldMk cId="3073436811" sldId="301"/>
        </pc:sldMkLst>
        <pc:spChg chg="mod">
          <ac:chgData name="Houssem Lassoued" userId="b9b8e0ad6305353d" providerId="Windows Live" clId="Web-{D1A3595C-6381-56D2-480B-C9F68B716A77}" dt="2025-05-17T03:28:38.603" v="192" actId="14100"/>
          <ac:spMkLst>
            <pc:docMk/>
            <pc:sldMk cId="3073436811" sldId="301"/>
            <ac:spMk id="4" creationId="{ECAE6FB0-A169-6070-334E-32AAA6E0D27C}"/>
          </ac:spMkLst>
        </pc:spChg>
        <pc:spChg chg="mod">
          <ac:chgData name="Houssem Lassoued" userId="b9b8e0ad6305353d" providerId="Windows Live" clId="Web-{D1A3595C-6381-56D2-480B-C9F68B716A77}" dt="2025-05-17T03:08:26.778" v="132" actId="20577"/>
          <ac:spMkLst>
            <pc:docMk/>
            <pc:sldMk cId="3073436811" sldId="301"/>
            <ac:spMk id="12" creationId="{FB10EB1E-838A-1B5B-21BD-4DA1F82E6111}"/>
          </ac:spMkLst>
        </pc:spChg>
        <pc:graphicFrameChg chg="mod modGraphic">
          <ac:chgData name="Houssem Lassoued" userId="b9b8e0ad6305353d" providerId="Windows Live" clId="Web-{D1A3595C-6381-56D2-480B-C9F68B716A77}" dt="2025-05-17T03:25:28" v="180"/>
          <ac:graphicFrameMkLst>
            <pc:docMk/>
            <pc:sldMk cId="3073436811" sldId="301"/>
            <ac:graphicFrameMk id="3" creationId="{6353F1BA-9C30-9B7B-11CC-D86C28BD65E3}"/>
          </ac:graphicFrameMkLst>
        </pc:graphicFrameChg>
        <pc:picChg chg="add mod">
          <ac:chgData name="Houssem Lassoued" userId="b9b8e0ad6305353d" providerId="Windows Live" clId="Web-{D1A3595C-6381-56D2-480B-C9F68B716A77}" dt="2025-05-17T03:23:16.978" v="139" actId="1076"/>
          <ac:picMkLst>
            <pc:docMk/>
            <pc:sldMk cId="3073436811" sldId="301"/>
            <ac:picMk id="2" creationId="{AE341E2D-0CBD-7DC0-F6B9-DEAB81946762}"/>
          </ac:picMkLst>
        </pc:picChg>
        <pc:picChg chg="add mod">
          <ac:chgData name="Houssem Lassoued" userId="b9b8e0ad6305353d" providerId="Windows Live" clId="Web-{D1A3595C-6381-56D2-480B-C9F68B716A77}" dt="2025-05-17T03:27:41.132" v="185" actId="1076"/>
          <ac:picMkLst>
            <pc:docMk/>
            <pc:sldMk cId="3073436811" sldId="301"/>
            <ac:picMk id="5" creationId="{1AA016DE-8CFC-FF7F-93DB-AA3918AA3AA0}"/>
          </ac:picMkLst>
        </pc:picChg>
        <pc:picChg chg="del">
          <ac:chgData name="Houssem Lassoued" userId="b9b8e0ad6305353d" providerId="Windows Live" clId="Web-{D1A3595C-6381-56D2-480B-C9F68B716A77}" dt="2025-05-17T03:21:39.928" v="133"/>
          <ac:picMkLst>
            <pc:docMk/>
            <pc:sldMk cId="3073436811" sldId="301"/>
            <ac:picMk id="5" creationId="{F604B452-FC9D-12F2-FBCA-5902B97082B2}"/>
          </ac:picMkLst>
        </pc:picChg>
        <pc:picChg chg="del">
          <ac:chgData name="Houssem Lassoued" userId="b9b8e0ad6305353d" providerId="Windows Live" clId="Web-{D1A3595C-6381-56D2-480B-C9F68B716A77}" dt="2025-05-17T03:27:14.131" v="181"/>
          <ac:picMkLst>
            <pc:docMk/>
            <pc:sldMk cId="3073436811" sldId="301"/>
            <ac:picMk id="6" creationId="{3D9BA1FD-7B97-36C6-27DC-176162CE51A2}"/>
          </ac:picMkLst>
        </pc:picChg>
      </pc:sldChg>
      <pc:sldChg chg="addSp delSp modSp add replId">
        <pc:chgData name="Houssem Lassoued" userId="b9b8e0ad6305353d" providerId="Windows Live" clId="Web-{D1A3595C-6381-56D2-480B-C9F68B716A77}" dt="2025-05-17T04:10:42.167" v="427"/>
        <pc:sldMkLst>
          <pc:docMk/>
          <pc:sldMk cId="3667781726" sldId="302"/>
        </pc:sldMkLst>
        <pc:spChg chg="add mod">
          <ac:chgData name="Houssem Lassoued" userId="b9b8e0ad6305353d" providerId="Windows Live" clId="Web-{D1A3595C-6381-56D2-480B-C9F68B716A77}" dt="2025-05-17T04:10:42.167" v="427"/>
          <ac:spMkLst>
            <pc:docMk/>
            <pc:sldMk cId="3667781726" sldId="302"/>
            <ac:spMk id="6" creationId="{5D340B61-7F60-36CA-A8DA-6692B4BA1904}"/>
          </ac:spMkLst>
        </pc:spChg>
        <pc:spChg chg="mod">
          <ac:chgData name="Houssem Lassoued" userId="b9b8e0ad6305353d" providerId="Windows Live" clId="Web-{D1A3595C-6381-56D2-480B-C9F68B716A77}" dt="2025-05-17T03:31:14.891" v="198" actId="20577"/>
          <ac:spMkLst>
            <pc:docMk/>
            <pc:sldMk cId="3667781726" sldId="302"/>
            <ac:spMk id="12" creationId="{26CDBFD6-AF81-3A22-0447-F2D04F613FFA}"/>
          </ac:spMkLst>
        </pc:spChg>
        <pc:graphicFrameChg chg="add mod modGraphic">
          <ac:chgData name="Houssem Lassoued" userId="b9b8e0ad6305353d" providerId="Windows Live" clId="Web-{D1A3595C-6381-56D2-480B-C9F68B716A77}" dt="2025-05-17T04:09:52.774" v="421"/>
          <ac:graphicFrameMkLst>
            <pc:docMk/>
            <pc:sldMk cId="3667781726" sldId="302"/>
            <ac:graphicFrameMk id="5" creationId="{E2180BC1-1122-2207-CEFF-4522BADD20D4}"/>
          </ac:graphicFrameMkLst>
        </pc:graphicFrameChg>
        <pc:picChg chg="add mod">
          <ac:chgData name="Houssem Lassoued" userId="b9b8e0ad6305353d" providerId="Windows Live" clId="Web-{D1A3595C-6381-56D2-480B-C9F68B716A77}" dt="2025-05-17T04:01:06.567" v="366" actId="14100"/>
          <ac:picMkLst>
            <pc:docMk/>
            <pc:sldMk cId="3667781726" sldId="302"/>
            <ac:picMk id="3" creationId="{B03E8994-8EEC-925A-00AF-4604231EA0AA}"/>
          </ac:picMkLst>
        </pc:picChg>
        <pc:picChg chg="del">
          <ac:chgData name="Houssem Lassoued" userId="b9b8e0ad6305353d" providerId="Windows Live" clId="Web-{D1A3595C-6381-56D2-480B-C9F68B716A77}" dt="2025-05-17T03:31:01.500" v="194"/>
          <ac:picMkLst>
            <pc:docMk/>
            <pc:sldMk cId="3667781726" sldId="302"/>
            <ac:picMk id="10" creationId="{F98FA77A-A910-9E44-0313-D81161592608}"/>
          </ac:picMkLst>
        </pc:picChg>
      </pc:sldChg>
    </pc:docChg>
  </pc:docChgLst>
  <pc:docChgLst>
    <pc:chgData name="Houssem Lassoued" userId="b9b8e0ad6305353d" providerId="Windows Live" clId="Web-{52814629-127B-0621-6A33-C5E9C26EE253}"/>
    <pc:docChg chg="modSld">
      <pc:chgData name="Houssem Lassoued" userId="b9b8e0ad6305353d" providerId="Windows Live" clId="Web-{52814629-127B-0621-6A33-C5E9C26EE253}" dt="2025-05-18T12:42:18.883" v="20" actId="1076"/>
      <pc:docMkLst>
        <pc:docMk/>
      </pc:docMkLst>
      <pc:sldChg chg="modSp">
        <pc:chgData name="Houssem Lassoued" userId="b9b8e0ad6305353d" providerId="Windows Live" clId="Web-{52814629-127B-0621-6A33-C5E9C26EE253}" dt="2025-05-18T12:42:18.883" v="20" actId="1076"/>
        <pc:sldMkLst>
          <pc:docMk/>
          <pc:sldMk cId="895228139" sldId="313"/>
        </pc:sldMkLst>
        <pc:picChg chg="mod">
          <ac:chgData name="Houssem Lassoued" userId="b9b8e0ad6305353d" providerId="Windows Live" clId="Web-{52814629-127B-0621-6A33-C5E9C26EE253}" dt="2025-05-18T12:37:22.169" v="9" actId="1076"/>
          <ac:picMkLst>
            <pc:docMk/>
            <pc:sldMk cId="895228139" sldId="313"/>
            <ac:picMk id="2" creationId="{88072CFF-C13A-45E5-7CC3-BA510EEC8DCB}"/>
          </ac:picMkLst>
        </pc:picChg>
        <pc:picChg chg="mod">
          <ac:chgData name="Houssem Lassoued" userId="b9b8e0ad6305353d" providerId="Windows Live" clId="Web-{52814629-127B-0621-6A33-C5E9C26EE253}" dt="2025-05-18T12:42:18.883" v="20" actId="1076"/>
          <ac:picMkLst>
            <pc:docMk/>
            <pc:sldMk cId="895228139" sldId="313"/>
            <ac:picMk id="3" creationId="{BD68DAB9-04C5-24DA-FF6F-23EC849D87B4}"/>
          </ac:picMkLst>
        </pc:picChg>
      </pc:sldChg>
    </pc:docChg>
  </pc:docChgLst>
  <pc:docChgLst>
    <pc:chgData name="Houssem Lassoued" userId="b9b8e0ad6305353d" providerId="Windows Live" clId="Web-{37A0658C-4D9D-4319-5C04-71201A4C8979}"/>
    <pc:docChg chg="addSld modSld">
      <pc:chgData name="Houssem Lassoued" userId="b9b8e0ad6305353d" providerId="Windows Live" clId="Web-{37A0658C-4D9D-4319-5C04-71201A4C8979}" dt="2025-05-18T04:36:08.574" v="289" actId="20577"/>
      <pc:docMkLst>
        <pc:docMk/>
      </pc:docMkLst>
      <pc:sldChg chg="addSp delSp modSp">
        <pc:chgData name="Houssem Lassoued" userId="b9b8e0ad6305353d" providerId="Windows Live" clId="Web-{37A0658C-4D9D-4319-5C04-71201A4C8979}" dt="2025-05-18T04:36:08.574" v="289" actId="20577"/>
        <pc:sldMkLst>
          <pc:docMk/>
          <pc:sldMk cId="2702368828" sldId="282"/>
        </pc:sldMkLst>
        <pc:spChg chg="del">
          <ac:chgData name="Houssem Lassoued" userId="b9b8e0ad6305353d" providerId="Windows Live" clId="Web-{37A0658C-4D9D-4319-5C04-71201A4C8979}" dt="2025-05-18T04:28:36.012" v="235"/>
          <ac:spMkLst>
            <pc:docMk/>
            <pc:sldMk cId="2702368828" sldId="282"/>
            <ac:spMk id="2" creationId="{E55C5CC9-76BB-B97E-0792-255D09626C94}"/>
          </ac:spMkLst>
        </pc:spChg>
        <pc:spChg chg="add mod">
          <ac:chgData name="Houssem Lassoued" userId="b9b8e0ad6305353d" providerId="Windows Live" clId="Web-{37A0658C-4D9D-4319-5C04-71201A4C8979}" dt="2025-05-18T04:36:08.574" v="289" actId="20577"/>
          <ac:spMkLst>
            <pc:docMk/>
            <pc:sldMk cId="2702368828" sldId="282"/>
            <ac:spMk id="5" creationId="{AB991724-A9E6-24E8-3CF6-779189EDB93B}"/>
          </ac:spMkLst>
        </pc:spChg>
        <pc:spChg chg="del">
          <ac:chgData name="Houssem Lassoued" userId="b9b8e0ad6305353d" providerId="Windows Live" clId="Web-{37A0658C-4D9D-4319-5C04-71201A4C8979}" dt="2025-05-18T04:28:36.012" v="234"/>
          <ac:spMkLst>
            <pc:docMk/>
            <pc:sldMk cId="2702368828" sldId="282"/>
            <ac:spMk id="6" creationId="{ECAD4606-FD01-27D9-9C5A-99F125ECE791}"/>
          </ac:spMkLst>
        </pc:spChg>
        <pc:spChg chg="del">
          <ac:chgData name="Houssem Lassoued" userId="b9b8e0ad6305353d" providerId="Windows Live" clId="Web-{37A0658C-4D9D-4319-5C04-71201A4C8979}" dt="2025-05-18T04:28:36.012" v="233"/>
          <ac:spMkLst>
            <pc:docMk/>
            <pc:sldMk cId="2702368828" sldId="282"/>
            <ac:spMk id="10" creationId="{4A50EF77-A106-1D4D-A7C2-1C3415B49ED4}"/>
          </ac:spMkLst>
        </pc:spChg>
        <pc:spChg chg="del">
          <ac:chgData name="Houssem Lassoued" userId="b9b8e0ad6305353d" providerId="Windows Live" clId="Web-{37A0658C-4D9D-4319-5C04-71201A4C8979}" dt="2025-05-18T04:28:36.012" v="232"/>
          <ac:spMkLst>
            <pc:docMk/>
            <pc:sldMk cId="2702368828" sldId="282"/>
            <ac:spMk id="12" creationId="{89AEEC7A-047B-897E-5EB6-0BF62740492E}"/>
          </ac:spMkLst>
        </pc:spChg>
        <pc:spChg chg="del">
          <ac:chgData name="Houssem Lassoued" userId="b9b8e0ad6305353d" providerId="Windows Live" clId="Web-{37A0658C-4D9D-4319-5C04-71201A4C8979}" dt="2025-05-18T04:28:36.012" v="231"/>
          <ac:spMkLst>
            <pc:docMk/>
            <pc:sldMk cId="2702368828" sldId="282"/>
            <ac:spMk id="13" creationId="{AA09CEA7-ED8B-9756-B071-418DFC914545}"/>
          </ac:spMkLst>
        </pc:spChg>
        <pc:spChg chg="del">
          <ac:chgData name="Houssem Lassoued" userId="b9b8e0ad6305353d" providerId="Windows Live" clId="Web-{37A0658C-4D9D-4319-5C04-71201A4C8979}" dt="2025-05-18T04:28:36.012" v="230"/>
          <ac:spMkLst>
            <pc:docMk/>
            <pc:sldMk cId="2702368828" sldId="282"/>
            <ac:spMk id="18" creationId="{5D646A41-363D-0B0D-A44F-9368496ACF58}"/>
          </ac:spMkLst>
        </pc:spChg>
        <pc:spChg chg="del">
          <ac:chgData name="Houssem Lassoued" userId="b9b8e0ad6305353d" providerId="Windows Live" clId="Web-{37A0658C-4D9D-4319-5C04-71201A4C8979}" dt="2025-05-18T04:28:36.012" v="229"/>
          <ac:spMkLst>
            <pc:docMk/>
            <pc:sldMk cId="2702368828" sldId="282"/>
            <ac:spMk id="19" creationId="{DBF4AA24-8843-0D59-29FD-E65339453539}"/>
          </ac:spMkLst>
        </pc:spChg>
        <pc:spChg chg="del">
          <ac:chgData name="Houssem Lassoued" userId="b9b8e0ad6305353d" providerId="Windows Live" clId="Web-{37A0658C-4D9D-4319-5C04-71201A4C8979}" dt="2025-05-18T04:28:36.012" v="228"/>
          <ac:spMkLst>
            <pc:docMk/>
            <pc:sldMk cId="2702368828" sldId="282"/>
            <ac:spMk id="23" creationId="{6849BC4E-DCD6-6829-7A20-52D7775BB512}"/>
          </ac:spMkLst>
        </pc:spChg>
        <pc:spChg chg="del">
          <ac:chgData name="Houssem Lassoued" userId="b9b8e0ad6305353d" providerId="Windows Live" clId="Web-{37A0658C-4D9D-4319-5C04-71201A4C8979}" dt="2025-05-18T04:28:36.012" v="227"/>
          <ac:spMkLst>
            <pc:docMk/>
            <pc:sldMk cId="2702368828" sldId="282"/>
            <ac:spMk id="25" creationId="{B22094C5-9F57-4556-7C5E-C35E04948DD3}"/>
          </ac:spMkLst>
        </pc:spChg>
        <pc:spChg chg="del">
          <ac:chgData name="Houssem Lassoued" userId="b9b8e0ad6305353d" providerId="Windows Live" clId="Web-{37A0658C-4D9D-4319-5C04-71201A4C8979}" dt="2025-05-18T04:28:36.012" v="226"/>
          <ac:spMkLst>
            <pc:docMk/>
            <pc:sldMk cId="2702368828" sldId="282"/>
            <ac:spMk id="26" creationId="{1C7BA921-B26A-27A7-4B0B-8136DE66F030}"/>
          </ac:spMkLst>
        </pc:spChg>
        <pc:spChg chg="del">
          <ac:chgData name="Houssem Lassoued" userId="b9b8e0ad6305353d" providerId="Windows Live" clId="Web-{37A0658C-4D9D-4319-5C04-71201A4C8979}" dt="2025-05-18T04:28:36.012" v="225"/>
          <ac:spMkLst>
            <pc:docMk/>
            <pc:sldMk cId="2702368828" sldId="282"/>
            <ac:spMk id="27" creationId="{56D6DA71-B000-3B7D-EFAB-DA96122954A0}"/>
          </ac:spMkLst>
        </pc:spChg>
        <pc:spChg chg="del">
          <ac:chgData name="Houssem Lassoued" userId="b9b8e0ad6305353d" providerId="Windows Live" clId="Web-{37A0658C-4D9D-4319-5C04-71201A4C8979}" dt="2025-05-18T04:28:36.012" v="224"/>
          <ac:spMkLst>
            <pc:docMk/>
            <pc:sldMk cId="2702368828" sldId="282"/>
            <ac:spMk id="28" creationId="{9840F591-F37F-CD2B-F477-99F4BE9651EC}"/>
          </ac:spMkLst>
        </pc:spChg>
        <pc:spChg chg="del">
          <ac:chgData name="Houssem Lassoued" userId="b9b8e0ad6305353d" providerId="Windows Live" clId="Web-{37A0658C-4D9D-4319-5C04-71201A4C8979}" dt="2025-05-18T04:28:36.012" v="223"/>
          <ac:spMkLst>
            <pc:docMk/>
            <pc:sldMk cId="2702368828" sldId="282"/>
            <ac:spMk id="29" creationId="{0EE6B26B-D10A-6CA7-60C9-177DDA7BE5DB}"/>
          </ac:spMkLst>
        </pc:spChg>
        <pc:spChg chg="del">
          <ac:chgData name="Houssem Lassoued" userId="b9b8e0ad6305353d" providerId="Windows Live" clId="Web-{37A0658C-4D9D-4319-5C04-71201A4C8979}" dt="2025-05-18T04:28:36.012" v="222"/>
          <ac:spMkLst>
            <pc:docMk/>
            <pc:sldMk cId="2702368828" sldId="282"/>
            <ac:spMk id="30" creationId="{7B8A464D-5144-044C-8C67-DB731F282886}"/>
          </ac:spMkLst>
        </pc:spChg>
        <pc:spChg chg="del">
          <ac:chgData name="Houssem Lassoued" userId="b9b8e0ad6305353d" providerId="Windows Live" clId="Web-{37A0658C-4D9D-4319-5C04-71201A4C8979}" dt="2025-05-18T04:28:36.012" v="221"/>
          <ac:spMkLst>
            <pc:docMk/>
            <pc:sldMk cId="2702368828" sldId="282"/>
            <ac:spMk id="31" creationId="{588950BD-D009-A211-B624-77E26513D0F0}"/>
          </ac:spMkLst>
        </pc:spChg>
        <pc:spChg chg="del">
          <ac:chgData name="Houssem Lassoued" userId="b9b8e0ad6305353d" providerId="Windows Live" clId="Web-{37A0658C-4D9D-4319-5C04-71201A4C8979}" dt="2025-05-18T04:28:36.012" v="220"/>
          <ac:spMkLst>
            <pc:docMk/>
            <pc:sldMk cId="2702368828" sldId="282"/>
            <ac:spMk id="33" creationId="{84BD5D07-C1EC-B5CD-9FFE-9164428FDE82}"/>
          </ac:spMkLst>
        </pc:spChg>
        <pc:spChg chg="del">
          <ac:chgData name="Houssem Lassoued" userId="b9b8e0ad6305353d" providerId="Windows Live" clId="Web-{37A0658C-4D9D-4319-5C04-71201A4C8979}" dt="2025-05-18T04:28:36.012" v="219"/>
          <ac:spMkLst>
            <pc:docMk/>
            <pc:sldMk cId="2702368828" sldId="282"/>
            <ac:spMk id="34" creationId="{4931E01D-F067-0285-F699-133AEE7EA3E1}"/>
          </ac:spMkLst>
        </pc:spChg>
        <pc:spChg chg="del">
          <ac:chgData name="Houssem Lassoued" userId="b9b8e0ad6305353d" providerId="Windows Live" clId="Web-{37A0658C-4D9D-4319-5C04-71201A4C8979}" dt="2025-05-18T04:28:36.012" v="218"/>
          <ac:spMkLst>
            <pc:docMk/>
            <pc:sldMk cId="2702368828" sldId="282"/>
            <ac:spMk id="35" creationId="{5EC05558-F312-1632-B4AA-7AAA463D2C2C}"/>
          </ac:spMkLst>
        </pc:spChg>
        <pc:spChg chg="del">
          <ac:chgData name="Houssem Lassoued" userId="b9b8e0ad6305353d" providerId="Windows Live" clId="Web-{37A0658C-4D9D-4319-5C04-71201A4C8979}" dt="2025-05-18T04:28:36.012" v="217"/>
          <ac:spMkLst>
            <pc:docMk/>
            <pc:sldMk cId="2702368828" sldId="282"/>
            <ac:spMk id="36" creationId="{1DA6AD25-96CF-7FEE-66FF-AD8B5C81ECEB}"/>
          </ac:spMkLst>
        </pc:spChg>
        <pc:spChg chg="del">
          <ac:chgData name="Houssem Lassoued" userId="b9b8e0ad6305353d" providerId="Windows Live" clId="Web-{37A0658C-4D9D-4319-5C04-71201A4C8979}" dt="2025-05-18T04:28:36.012" v="216"/>
          <ac:spMkLst>
            <pc:docMk/>
            <pc:sldMk cId="2702368828" sldId="282"/>
            <ac:spMk id="37" creationId="{C5B58FCD-A95A-7BE2-5B94-C4D76ECE93A7}"/>
          </ac:spMkLst>
        </pc:spChg>
        <pc:spChg chg="del">
          <ac:chgData name="Houssem Lassoued" userId="b9b8e0ad6305353d" providerId="Windows Live" clId="Web-{37A0658C-4D9D-4319-5C04-71201A4C8979}" dt="2025-05-18T04:28:36.012" v="215"/>
          <ac:spMkLst>
            <pc:docMk/>
            <pc:sldMk cId="2702368828" sldId="282"/>
            <ac:spMk id="38" creationId="{C50070C7-F9B8-299D-40E1-6B103739BD65}"/>
          </ac:spMkLst>
        </pc:spChg>
        <pc:spChg chg="del">
          <ac:chgData name="Houssem Lassoued" userId="b9b8e0ad6305353d" providerId="Windows Live" clId="Web-{37A0658C-4D9D-4319-5C04-71201A4C8979}" dt="2025-05-18T04:28:36.012" v="214"/>
          <ac:spMkLst>
            <pc:docMk/>
            <pc:sldMk cId="2702368828" sldId="282"/>
            <ac:spMk id="39" creationId="{987739F1-5219-14BB-0BAD-F42936CC2D19}"/>
          </ac:spMkLst>
        </pc:spChg>
        <pc:spChg chg="del">
          <ac:chgData name="Houssem Lassoued" userId="b9b8e0ad6305353d" providerId="Windows Live" clId="Web-{37A0658C-4D9D-4319-5C04-71201A4C8979}" dt="2025-05-18T04:28:36.012" v="213"/>
          <ac:spMkLst>
            <pc:docMk/>
            <pc:sldMk cId="2702368828" sldId="282"/>
            <ac:spMk id="40" creationId="{A76376BA-5B18-EFAC-FD79-8C63534D9B3E}"/>
          </ac:spMkLst>
        </pc:spChg>
        <pc:spChg chg="del">
          <ac:chgData name="Houssem Lassoued" userId="b9b8e0ad6305353d" providerId="Windows Live" clId="Web-{37A0658C-4D9D-4319-5C04-71201A4C8979}" dt="2025-05-18T04:28:36.012" v="212"/>
          <ac:spMkLst>
            <pc:docMk/>
            <pc:sldMk cId="2702368828" sldId="282"/>
            <ac:spMk id="41" creationId="{7739389B-4D75-EE25-EAE8-98D44CD20D85}"/>
          </ac:spMkLst>
        </pc:spChg>
        <pc:spChg chg="del">
          <ac:chgData name="Houssem Lassoued" userId="b9b8e0ad6305353d" providerId="Windows Live" clId="Web-{37A0658C-4D9D-4319-5C04-71201A4C8979}" dt="2025-05-18T04:28:36.012" v="211"/>
          <ac:spMkLst>
            <pc:docMk/>
            <pc:sldMk cId="2702368828" sldId="282"/>
            <ac:spMk id="42" creationId="{BACC0FA4-F822-9573-E139-B10711BCE1FD}"/>
          </ac:spMkLst>
        </pc:spChg>
        <pc:spChg chg="del">
          <ac:chgData name="Houssem Lassoued" userId="b9b8e0ad6305353d" providerId="Windows Live" clId="Web-{37A0658C-4D9D-4319-5C04-71201A4C8979}" dt="2025-05-18T04:28:36.012" v="210"/>
          <ac:spMkLst>
            <pc:docMk/>
            <pc:sldMk cId="2702368828" sldId="282"/>
            <ac:spMk id="46" creationId="{D2BAD40F-79BA-8C1B-0ADE-CDC441220D24}"/>
          </ac:spMkLst>
        </pc:spChg>
        <pc:spChg chg="del">
          <ac:chgData name="Houssem Lassoued" userId="b9b8e0ad6305353d" providerId="Windows Live" clId="Web-{37A0658C-4D9D-4319-5C04-71201A4C8979}" dt="2025-05-18T04:28:36.012" v="209"/>
          <ac:spMkLst>
            <pc:docMk/>
            <pc:sldMk cId="2702368828" sldId="282"/>
            <ac:spMk id="47" creationId="{E1FB28FC-1ED2-B092-A921-25BF13BE8948}"/>
          </ac:spMkLst>
        </pc:spChg>
        <pc:spChg chg="del">
          <ac:chgData name="Houssem Lassoued" userId="b9b8e0ad6305353d" providerId="Windows Live" clId="Web-{37A0658C-4D9D-4319-5C04-71201A4C8979}" dt="2025-05-18T04:28:36.012" v="208"/>
          <ac:spMkLst>
            <pc:docMk/>
            <pc:sldMk cId="2702368828" sldId="282"/>
            <ac:spMk id="48" creationId="{EB06C32A-B78C-93B8-C0CB-7F965E467C8E}"/>
          </ac:spMkLst>
        </pc:spChg>
        <pc:spChg chg="del">
          <ac:chgData name="Houssem Lassoued" userId="b9b8e0ad6305353d" providerId="Windows Live" clId="Web-{37A0658C-4D9D-4319-5C04-71201A4C8979}" dt="2025-05-18T04:28:36.012" v="207"/>
          <ac:spMkLst>
            <pc:docMk/>
            <pc:sldMk cId="2702368828" sldId="282"/>
            <ac:spMk id="51" creationId="{D1C99516-5AEC-ECE5-7771-9225EC5C40A2}"/>
          </ac:spMkLst>
        </pc:spChg>
        <pc:spChg chg="del">
          <ac:chgData name="Houssem Lassoued" userId="b9b8e0ad6305353d" providerId="Windows Live" clId="Web-{37A0658C-4D9D-4319-5C04-71201A4C8979}" dt="2025-05-18T04:28:35.997" v="206"/>
          <ac:spMkLst>
            <pc:docMk/>
            <pc:sldMk cId="2702368828" sldId="282"/>
            <ac:spMk id="53" creationId="{DB5185D5-E680-0FFE-2ED7-4A40822554CA}"/>
          </ac:spMkLst>
        </pc:spChg>
        <pc:spChg chg="del">
          <ac:chgData name="Houssem Lassoued" userId="b9b8e0ad6305353d" providerId="Windows Live" clId="Web-{37A0658C-4D9D-4319-5C04-71201A4C8979}" dt="2025-05-18T04:28:35.997" v="205"/>
          <ac:spMkLst>
            <pc:docMk/>
            <pc:sldMk cId="2702368828" sldId="282"/>
            <ac:spMk id="54" creationId="{663939A1-3CEF-CFA1-AA2A-8F8E9AEA96D9}"/>
          </ac:spMkLst>
        </pc:spChg>
        <pc:spChg chg="del">
          <ac:chgData name="Houssem Lassoued" userId="b9b8e0ad6305353d" providerId="Windows Live" clId="Web-{37A0658C-4D9D-4319-5C04-71201A4C8979}" dt="2025-05-18T04:28:35.997" v="204"/>
          <ac:spMkLst>
            <pc:docMk/>
            <pc:sldMk cId="2702368828" sldId="282"/>
            <ac:spMk id="55" creationId="{0CA29B88-757F-7DC4-AD54-90337F40E267}"/>
          </ac:spMkLst>
        </pc:spChg>
        <pc:picChg chg="add mod">
          <ac:chgData name="Houssem Lassoued" userId="b9b8e0ad6305353d" providerId="Windows Live" clId="Web-{37A0658C-4D9D-4319-5C04-71201A4C8979}" dt="2025-05-18T04:33:55.195" v="269" actId="1076"/>
          <ac:picMkLst>
            <pc:docMk/>
            <pc:sldMk cId="2702368828" sldId="282"/>
            <ac:picMk id="3" creationId="{BFC462F8-94B8-D26B-A403-08455A4AB4BD}"/>
          </ac:picMkLst>
        </pc:picChg>
        <pc:picChg chg="add mod">
          <ac:chgData name="Houssem Lassoued" userId="b9b8e0ad6305353d" providerId="Windows Live" clId="Web-{37A0658C-4D9D-4319-5C04-71201A4C8979}" dt="2025-05-18T04:33:52.289" v="268" actId="1076"/>
          <ac:picMkLst>
            <pc:docMk/>
            <pc:sldMk cId="2702368828" sldId="282"/>
            <ac:picMk id="4" creationId="{69F37B54-B4F7-D891-F28C-679F0C081B66}"/>
          </ac:picMkLst>
        </pc:picChg>
      </pc:sldChg>
      <pc:sldChg chg="addSp delSp modSp">
        <pc:chgData name="Houssem Lassoued" userId="b9b8e0ad6305353d" providerId="Windows Live" clId="Web-{37A0658C-4D9D-4319-5C04-71201A4C8979}" dt="2025-05-18T01:37:41.148" v="132"/>
        <pc:sldMkLst>
          <pc:docMk/>
          <pc:sldMk cId="621455812" sldId="310"/>
        </pc:sldMkLst>
        <pc:graphicFrameChg chg="add mod modGraphic">
          <ac:chgData name="Houssem Lassoued" userId="b9b8e0ad6305353d" providerId="Windows Live" clId="Web-{37A0658C-4D9D-4319-5C04-71201A4C8979}" dt="2025-05-18T01:37:41.148" v="132"/>
          <ac:graphicFrameMkLst>
            <pc:docMk/>
            <pc:sldMk cId="621455812" sldId="310"/>
            <ac:graphicFrameMk id="3" creationId="{1AF53552-AC84-211C-4616-74345164CEBB}"/>
          </ac:graphicFrameMkLst>
        </pc:graphicFrameChg>
        <pc:picChg chg="add mod">
          <ac:chgData name="Houssem Lassoued" userId="b9b8e0ad6305353d" providerId="Windows Live" clId="Web-{37A0658C-4D9D-4319-5C04-71201A4C8979}" dt="2025-05-18T01:29:57.845" v="84" actId="1076"/>
          <ac:picMkLst>
            <pc:docMk/>
            <pc:sldMk cId="621455812" sldId="310"/>
            <ac:picMk id="2" creationId="{8BE0BE9B-153F-D771-9868-FEB8F9A0FE1A}"/>
          </ac:picMkLst>
        </pc:picChg>
        <pc:picChg chg="add mod">
          <ac:chgData name="Houssem Lassoued" userId="b9b8e0ad6305353d" providerId="Windows Live" clId="Web-{37A0658C-4D9D-4319-5C04-71201A4C8979}" dt="2025-05-18T01:34:12.543" v="99" actId="14100"/>
          <ac:picMkLst>
            <pc:docMk/>
            <pc:sldMk cId="621455812" sldId="310"/>
            <ac:picMk id="10" creationId="{5D0A4675-2AF7-2270-43F0-1353FD2DB183}"/>
          </ac:picMkLst>
        </pc:picChg>
        <pc:cxnChg chg="add del">
          <ac:chgData name="Houssem Lassoued" userId="b9b8e0ad6305353d" providerId="Windows Live" clId="Web-{37A0658C-4D9D-4319-5C04-71201A4C8979}" dt="2025-05-18T01:30:26.315" v="87"/>
          <ac:cxnSpMkLst>
            <pc:docMk/>
            <pc:sldMk cId="621455812" sldId="310"/>
            <ac:cxnSpMk id="4" creationId="{24D9B829-A22B-2D26-DF06-E4C609EFCF04}"/>
          </ac:cxnSpMkLst>
        </pc:cxnChg>
        <pc:cxnChg chg="add mod">
          <ac:chgData name="Houssem Lassoued" userId="b9b8e0ad6305353d" providerId="Windows Live" clId="Web-{37A0658C-4D9D-4319-5C04-71201A4C8979}" dt="2025-05-18T01:33:47.527" v="98"/>
          <ac:cxnSpMkLst>
            <pc:docMk/>
            <pc:sldMk cId="621455812" sldId="310"/>
            <ac:cxnSpMk id="6" creationId="{A4F50D94-5388-078E-61A6-240C5B32A137}"/>
          </ac:cxnSpMkLst>
        </pc:cxnChg>
      </pc:sldChg>
      <pc:sldChg chg="addSp delSp modSp add replId">
        <pc:chgData name="Houssem Lassoued" userId="b9b8e0ad6305353d" providerId="Windows Live" clId="Web-{37A0658C-4D9D-4319-5C04-71201A4C8979}" dt="2025-05-18T03:27:45.460" v="203" actId="1076"/>
        <pc:sldMkLst>
          <pc:docMk/>
          <pc:sldMk cId="2309696142" sldId="311"/>
        </pc:sldMkLst>
        <pc:spChg chg="mod">
          <ac:chgData name="Houssem Lassoued" userId="b9b8e0ad6305353d" providerId="Windows Live" clId="Web-{37A0658C-4D9D-4319-5C04-71201A4C8979}" dt="2025-05-18T02:02:37.700" v="136" actId="20577"/>
          <ac:spMkLst>
            <pc:docMk/>
            <pc:sldMk cId="2309696142" sldId="311"/>
            <ac:spMk id="3" creationId="{BBDD9EA6-2DFC-B72D-EE41-45201BF7DB00}"/>
          </ac:spMkLst>
        </pc:spChg>
        <pc:spChg chg="del">
          <ac:chgData name="Houssem Lassoued" userId="b9b8e0ad6305353d" providerId="Windows Live" clId="Web-{37A0658C-4D9D-4319-5C04-71201A4C8979}" dt="2025-05-18T03:17:28.772" v="151"/>
          <ac:spMkLst>
            <pc:docMk/>
            <pc:sldMk cId="2309696142" sldId="311"/>
            <ac:spMk id="1980" creationId="{AED7A27E-88FD-7DBC-89BC-25B3E3C5B84C}"/>
          </ac:spMkLst>
        </pc:spChg>
        <pc:spChg chg="del">
          <ac:chgData name="Houssem Lassoued" userId="b9b8e0ad6305353d" providerId="Windows Live" clId="Web-{37A0658C-4D9D-4319-5C04-71201A4C8979}" dt="2025-05-18T03:17:28.772" v="150"/>
          <ac:spMkLst>
            <pc:docMk/>
            <pc:sldMk cId="2309696142" sldId="311"/>
            <ac:spMk id="1981" creationId="{E558C249-719F-0897-064E-50E88D7A4419}"/>
          </ac:spMkLst>
        </pc:spChg>
        <pc:spChg chg="del">
          <ac:chgData name="Houssem Lassoued" userId="b9b8e0ad6305353d" providerId="Windows Live" clId="Web-{37A0658C-4D9D-4319-5C04-71201A4C8979}" dt="2025-05-18T03:17:28.772" v="149"/>
          <ac:spMkLst>
            <pc:docMk/>
            <pc:sldMk cId="2309696142" sldId="311"/>
            <ac:spMk id="1982" creationId="{D513DAD0-C505-DAF6-DF36-19D17F4E3680}"/>
          </ac:spMkLst>
        </pc:spChg>
        <pc:spChg chg="del">
          <ac:chgData name="Houssem Lassoued" userId="b9b8e0ad6305353d" providerId="Windows Live" clId="Web-{37A0658C-4D9D-4319-5C04-71201A4C8979}" dt="2025-05-18T03:17:28.772" v="148"/>
          <ac:spMkLst>
            <pc:docMk/>
            <pc:sldMk cId="2309696142" sldId="311"/>
            <ac:spMk id="1983" creationId="{5B1C30EA-217E-F431-8044-9C89BCA887BB}"/>
          </ac:spMkLst>
        </pc:spChg>
        <pc:spChg chg="del">
          <ac:chgData name="Houssem Lassoued" userId="b9b8e0ad6305353d" providerId="Windows Live" clId="Web-{37A0658C-4D9D-4319-5C04-71201A4C8979}" dt="2025-05-18T03:17:28.772" v="147"/>
          <ac:spMkLst>
            <pc:docMk/>
            <pc:sldMk cId="2309696142" sldId="311"/>
            <ac:spMk id="1984" creationId="{8E0AF0A1-8E6F-CAF0-5992-D4CEBF650520}"/>
          </ac:spMkLst>
        </pc:spChg>
        <pc:spChg chg="del">
          <ac:chgData name="Houssem Lassoued" userId="b9b8e0ad6305353d" providerId="Windows Live" clId="Web-{37A0658C-4D9D-4319-5C04-71201A4C8979}" dt="2025-05-18T03:17:28.772" v="146"/>
          <ac:spMkLst>
            <pc:docMk/>
            <pc:sldMk cId="2309696142" sldId="311"/>
            <ac:spMk id="1985" creationId="{35A2FBB7-64A5-4834-ACA1-0400E355DD5D}"/>
          </ac:spMkLst>
        </pc:spChg>
        <pc:spChg chg="del">
          <ac:chgData name="Houssem Lassoued" userId="b9b8e0ad6305353d" providerId="Windows Live" clId="Web-{37A0658C-4D9D-4319-5C04-71201A4C8979}" dt="2025-05-18T03:17:28.772" v="145"/>
          <ac:spMkLst>
            <pc:docMk/>
            <pc:sldMk cId="2309696142" sldId="311"/>
            <ac:spMk id="1986" creationId="{61F36C6D-3E5E-24D6-6F7B-F1FC8B69FB5D}"/>
          </ac:spMkLst>
        </pc:spChg>
        <pc:spChg chg="del">
          <ac:chgData name="Houssem Lassoued" userId="b9b8e0ad6305353d" providerId="Windows Live" clId="Web-{37A0658C-4D9D-4319-5C04-71201A4C8979}" dt="2025-05-18T03:17:28.772" v="144"/>
          <ac:spMkLst>
            <pc:docMk/>
            <pc:sldMk cId="2309696142" sldId="311"/>
            <ac:spMk id="1987" creationId="{EB5B2B62-7E12-7FCD-0345-34E6CABD9ED1}"/>
          </ac:spMkLst>
        </pc:spChg>
        <pc:spChg chg="del">
          <ac:chgData name="Houssem Lassoued" userId="b9b8e0ad6305353d" providerId="Windows Live" clId="Web-{37A0658C-4D9D-4319-5C04-71201A4C8979}" dt="2025-05-18T03:17:28.772" v="143"/>
          <ac:spMkLst>
            <pc:docMk/>
            <pc:sldMk cId="2309696142" sldId="311"/>
            <ac:spMk id="1988" creationId="{A9587357-819E-8C34-675C-D03BE8C20C9D}"/>
          </ac:spMkLst>
        </pc:spChg>
        <pc:spChg chg="del">
          <ac:chgData name="Houssem Lassoued" userId="b9b8e0ad6305353d" providerId="Windows Live" clId="Web-{37A0658C-4D9D-4319-5C04-71201A4C8979}" dt="2025-05-18T03:17:28.772" v="142"/>
          <ac:spMkLst>
            <pc:docMk/>
            <pc:sldMk cId="2309696142" sldId="311"/>
            <ac:spMk id="1989" creationId="{ACAEC466-A7D2-EF9B-E5E6-A102CC83F519}"/>
          </ac:spMkLst>
        </pc:spChg>
        <pc:spChg chg="del">
          <ac:chgData name="Houssem Lassoued" userId="b9b8e0ad6305353d" providerId="Windows Live" clId="Web-{37A0658C-4D9D-4319-5C04-71201A4C8979}" dt="2025-05-18T03:17:28.772" v="141"/>
          <ac:spMkLst>
            <pc:docMk/>
            <pc:sldMk cId="2309696142" sldId="311"/>
            <ac:spMk id="1990" creationId="{F2478868-7DCD-1801-1D09-716CB78BE221}"/>
          </ac:spMkLst>
        </pc:spChg>
        <pc:spChg chg="del">
          <ac:chgData name="Houssem Lassoued" userId="b9b8e0ad6305353d" providerId="Windows Live" clId="Web-{37A0658C-4D9D-4319-5C04-71201A4C8979}" dt="2025-05-18T03:17:28.772" v="140"/>
          <ac:spMkLst>
            <pc:docMk/>
            <pc:sldMk cId="2309696142" sldId="311"/>
            <ac:spMk id="1991" creationId="{3AB8C44B-7FB5-3E0C-FF4E-BE48CAC320AB}"/>
          </ac:spMkLst>
        </pc:spChg>
        <pc:spChg chg="del">
          <ac:chgData name="Houssem Lassoued" userId="b9b8e0ad6305353d" providerId="Windows Live" clId="Web-{37A0658C-4D9D-4319-5C04-71201A4C8979}" dt="2025-05-18T03:17:28.772" v="139"/>
          <ac:spMkLst>
            <pc:docMk/>
            <pc:sldMk cId="2309696142" sldId="311"/>
            <ac:spMk id="1992" creationId="{61AC7A5F-40E6-A765-393E-13ED8C488078}"/>
          </ac:spMkLst>
        </pc:spChg>
        <pc:spChg chg="del">
          <ac:chgData name="Houssem Lassoued" userId="b9b8e0ad6305353d" providerId="Windows Live" clId="Web-{37A0658C-4D9D-4319-5C04-71201A4C8979}" dt="2025-05-18T03:17:28.772" v="138"/>
          <ac:spMkLst>
            <pc:docMk/>
            <pc:sldMk cId="2309696142" sldId="311"/>
            <ac:spMk id="1993" creationId="{B0C3412C-41AB-4FA5-6CBC-DED7DDB3CD2B}"/>
          </ac:spMkLst>
        </pc:spChg>
        <pc:spChg chg="del">
          <ac:chgData name="Houssem Lassoued" userId="b9b8e0ad6305353d" providerId="Windows Live" clId="Web-{37A0658C-4D9D-4319-5C04-71201A4C8979}" dt="2025-05-18T03:17:28.772" v="137"/>
          <ac:spMkLst>
            <pc:docMk/>
            <pc:sldMk cId="2309696142" sldId="311"/>
            <ac:spMk id="1994" creationId="{69A2C2F8-BAE4-87D2-6E12-9C479198C019}"/>
          </ac:spMkLst>
        </pc:spChg>
        <pc:picChg chg="add mod">
          <ac:chgData name="Houssem Lassoued" userId="b9b8e0ad6305353d" providerId="Windows Live" clId="Web-{37A0658C-4D9D-4319-5C04-71201A4C8979}" dt="2025-05-18T03:26:54.911" v="199" actId="1076"/>
          <ac:picMkLst>
            <pc:docMk/>
            <pc:sldMk cId="2309696142" sldId="311"/>
            <ac:picMk id="2" creationId="{D31DF290-E62A-42A2-703D-B97482764CEB}"/>
          </ac:picMkLst>
        </pc:picChg>
        <pc:picChg chg="add mod">
          <ac:chgData name="Houssem Lassoued" userId="b9b8e0ad6305353d" providerId="Windows Live" clId="Web-{37A0658C-4D9D-4319-5C04-71201A4C8979}" dt="2025-05-18T03:26:34.723" v="196" actId="14100"/>
          <ac:picMkLst>
            <pc:docMk/>
            <pc:sldMk cId="2309696142" sldId="311"/>
            <ac:picMk id="4" creationId="{57D8519F-5CE4-E4F1-2679-22D0116F3782}"/>
          </ac:picMkLst>
        </pc:picChg>
        <pc:cxnChg chg="add del">
          <ac:chgData name="Houssem Lassoued" userId="b9b8e0ad6305353d" providerId="Windows Live" clId="Web-{37A0658C-4D9D-4319-5C04-71201A4C8979}" dt="2025-05-18T03:25:36.471" v="182"/>
          <ac:cxnSpMkLst>
            <pc:docMk/>
            <pc:sldMk cId="2309696142" sldId="311"/>
            <ac:cxnSpMk id="5" creationId="{89BBF4EE-8EDC-45AF-BF4C-DDD44311193A}"/>
          </ac:cxnSpMkLst>
        </pc:cxnChg>
        <pc:cxnChg chg="add del mod">
          <ac:chgData name="Houssem Lassoued" userId="b9b8e0ad6305353d" providerId="Windows Live" clId="Web-{37A0658C-4D9D-4319-5C04-71201A4C8979}" dt="2025-05-18T03:26:08.003" v="191"/>
          <ac:cxnSpMkLst>
            <pc:docMk/>
            <pc:sldMk cId="2309696142" sldId="311"/>
            <ac:cxnSpMk id="6" creationId="{84FD7E23-E47B-B38F-6ED6-BE0E85BD07AD}"/>
          </ac:cxnSpMkLst>
        </pc:cxnChg>
        <pc:cxnChg chg="add mod">
          <ac:chgData name="Houssem Lassoued" userId="b9b8e0ad6305353d" providerId="Windows Live" clId="Web-{37A0658C-4D9D-4319-5C04-71201A4C8979}" dt="2025-05-18T03:27:45.460" v="203" actId="1076"/>
          <ac:cxnSpMkLst>
            <pc:docMk/>
            <pc:sldMk cId="2309696142" sldId="311"/>
            <ac:cxnSpMk id="10" creationId="{E8B9DF0D-2CBA-6990-93BC-2065BF4BCDC7}"/>
          </ac:cxnSpMkLst>
        </pc:cxnChg>
      </pc:sldChg>
    </pc:docChg>
  </pc:docChgLst>
  <pc:docChgLst>
    <pc:chgData name="Houssem Lassoued" userId="b9b8e0ad6305353d" providerId="Windows Live" clId="Web-{0CC36AD1-651D-D953-8FFD-ACCFA25F7CC3}"/>
    <pc:docChg chg="addSld delSld modSld">
      <pc:chgData name="Houssem Lassoued" userId="b9b8e0ad6305353d" providerId="Windows Live" clId="Web-{0CC36AD1-651D-D953-8FFD-ACCFA25F7CC3}" dt="2025-05-29T13:54:51.030" v="58"/>
      <pc:docMkLst>
        <pc:docMk/>
      </pc:docMkLst>
      <pc:sldChg chg="modSp">
        <pc:chgData name="Houssem Lassoued" userId="b9b8e0ad6305353d" providerId="Windows Live" clId="Web-{0CC36AD1-651D-D953-8FFD-ACCFA25F7CC3}" dt="2025-05-29T13:08:47.006" v="0" actId="1076"/>
        <pc:sldMkLst>
          <pc:docMk/>
          <pc:sldMk cId="1065445121" sldId="256"/>
        </pc:sldMkLst>
        <pc:picChg chg="mod">
          <ac:chgData name="Houssem Lassoued" userId="b9b8e0ad6305353d" providerId="Windows Live" clId="Web-{0CC36AD1-651D-D953-8FFD-ACCFA25F7CC3}" dt="2025-05-29T13:08:47.006" v="0" actId="1076"/>
          <ac:picMkLst>
            <pc:docMk/>
            <pc:sldMk cId="1065445121" sldId="256"/>
            <ac:picMk id="16" creationId="{2DCD7DE4-D90A-4636-8E2A-D88B7CCEC673}"/>
          </ac:picMkLst>
        </pc:picChg>
      </pc:sldChg>
      <pc:sldChg chg="addAnim">
        <pc:chgData name="Houssem Lassoued" userId="b9b8e0ad6305353d" providerId="Windows Live" clId="Web-{0CC36AD1-651D-D953-8FFD-ACCFA25F7CC3}" dt="2025-05-29T13:52:43.478" v="49"/>
        <pc:sldMkLst>
          <pc:docMk/>
          <pc:sldMk cId="2834335582" sldId="267"/>
        </pc:sldMkLst>
      </pc:sldChg>
      <pc:sldChg chg="modTransition addAnim">
        <pc:chgData name="Houssem Lassoued" userId="b9b8e0ad6305353d" providerId="Windows Live" clId="Web-{0CC36AD1-651D-D953-8FFD-ACCFA25F7CC3}" dt="2025-05-29T13:17:08.915" v="8"/>
        <pc:sldMkLst>
          <pc:docMk/>
          <pc:sldMk cId="3531881024" sldId="271"/>
        </pc:sldMkLst>
      </pc:sldChg>
      <pc:sldChg chg="addAnim">
        <pc:chgData name="Houssem Lassoued" userId="b9b8e0ad6305353d" providerId="Windows Live" clId="Web-{0CC36AD1-651D-D953-8FFD-ACCFA25F7CC3}" dt="2025-05-29T13:46:36.887" v="41"/>
        <pc:sldMkLst>
          <pc:docMk/>
          <pc:sldMk cId="3427938121" sldId="274"/>
        </pc:sldMkLst>
      </pc:sldChg>
      <pc:sldChg chg="addAnim">
        <pc:chgData name="Houssem Lassoued" userId="b9b8e0ad6305353d" providerId="Windows Live" clId="Web-{0CC36AD1-651D-D953-8FFD-ACCFA25F7CC3}" dt="2025-05-29T13:48:03.171" v="42"/>
        <pc:sldMkLst>
          <pc:docMk/>
          <pc:sldMk cId="2453278991" sldId="275"/>
        </pc:sldMkLst>
      </pc:sldChg>
      <pc:sldChg chg="addAnim">
        <pc:chgData name="Houssem Lassoued" userId="b9b8e0ad6305353d" providerId="Windows Live" clId="Web-{0CC36AD1-651D-D953-8FFD-ACCFA25F7CC3}" dt="2025-05-29T13:29:09.880" v="28"/>
        <pc:sldMkLst>
          <pc:docMk/>
          <pc:sldMk cId="1141346083" sldId="277"/>
        </pc:sldMkLst>
      </pc:sldChg>
      <pc:sldChg chg="addAnim">
        <pc:chgData name="Houssem Lassoued" userId="b9b8e0ad6305353d" providerId="Windows Live" clId="Web-{0CC36AD1-651D-D953-8FFD-ACCFA25F7CC3}" dt="2025-05-29T13:30:34.383" v="30"/>
        <pc:sldMkLst>
          <pc:docMk/>
          <pc:sldMk cId="4229034003" sldId="279"/>
        </pc:sldMkLst>
      </pc:sldChg>
      <pc:sldChg chg="addAnim">
        <pc:chgData name="Houssem Lassoued" userId="b9b8e0ad6305353d" providerId="Windows Live" clId="Web-{0CC36AD1-651D-D953-8FFD-ACCFA25F7CC3}" dt="2025-05-29T13:19:02.842" v="12"/>
        <pc:sldMkLst>
          <pc:docMk/>
          <pc:sldMk cId="2230492790" sldId="284"/>
        </pc:sldMkLst>
      </pc:sldChg>
      <pc:sldChg chg="addAnim">
        <pc:chgData name="Houssem Lassoued" userId="b9b8e0ad6305353d" providerId="Windows Live" clId="Web-{0CC36AD1-651D-D953-8FFD-ACCFA25F7CC3}" dt="2025-05-29T13:41:13.672" v="39"/>
        <pc:sldMkLst>
          <pc:docMk/>
          <pc:sldMk cId="2468477867" sldId="285"/>
        </pc:sldMkLst>
      </pc:sldChg>
      <pc:sldChg chg="addAnim">
        <pc:chgData name="Houssem Lassoued" userId="b9b8e0ad6305353d" providerId="Windows Live" clId="Web-{0CC36AD1-651D-D953-8FFD-ACCFA25F7CC3}" dt="2025-05-29T13:49:31.846" v="45"/>
        <pc:sldMkLst>
          <pc:docMk/>
          <pc:sldMk cId="2704246304" sldId="286"/>
        </pc:sldMkLst>
      </pc:sldChg>
      <pc:sldChg chg="addAnim">
        <pc:chgData name="Houssem Lassoued" userId="b9b8e0ad6305353d" providerId="Windows Live" clId="Web-{0CC36AD1-651D-D953-8FFD-ACCFA25F7CC3}" dt="2025-05-29T13:50:41.333" v="46"/>
        <pc:sldMkLst>
          <pc:docMk/>
          <pc:sldMk cId="454226054" sldId="288"/>
        </pc:sldMkLst>
      </pc:sldChg>
      <pc:sldChg chg="addAnim">
        <pc:chgData name="Houssem Lassoued" userId="b9b8e0ad6305353d" providerId="Windows Live" clId="Web-{0CC36AD1-651D-D953-8FFD-ACCFA25F7CC3}" dt="2025-05-29T13:51:23.382" v="48"/>
        <pc:sldMkLst>
          <pc:docMk/>
          <pc:sldMk cId="4252221328" sldId="290"/>
        </pc:sldMkLst>
      </pc:sldChg>
      <pc:sldChg chg="addAnim">
        <pc:chgData name="Houssem Lassoued" userId="b9b8e0ad6305353d" providerId="Windows Live" clId="Web-{0CC36AD1-651D-D953-8FFD-ACCFA25F7CC3}" dt="2025-05-29T13:40:20.185" v="38"/>
        <pc:sldMkLst>
          <pc:docMk/>
          <pc:sldMk cId="62599615" sldId="307"/>
        </pc:sldMkLst>
      </pc:sldChg>
      <pc:sldChg chg="addAnim">
        <pc:chgData name="Houssem Lassoued" userId="b9b8e0ad6305353d" providerId="Windows Live" clId="Web-{0CC36AD1-651D-D953-8FFD-ACCFA25F7CC3}" dt="2025-05-29T13:32:49.263" v="31"/>
        <pc:sldMkLst>
          <pc:docMk/>
          <pc:sldMk cId="517373927" sldId="309"/>
        </pc:sldMkLst>
      </pc:sldChg>
      <pc:sldChg chg="addAnim">
        <pc:chgData name="Houssem Lassoued" userId="b9b8e0ad6305353d" providerId="Windows Live" clId="Web-{0CC36AD1-651D-D953-8FFD-ACCFA25F7CC3}" dt="2025-05-29T13:33:01.951" v="32"/>
        <pc:sldMkLst>
          <pc:docMk/>
          <pc:sldMk cId="621455812" sldId="310"/>
        </pc:sldMkLst>
      </pc:sldChg>
      <pc:sldChg chg="addAnim">
        <pc:chgData name="Houssem Lassoued" userId="b9b8e0ad6305353d" providerId="Windows Live" clId="Web-{0CC36AD1-651D-D953-8FFD-ACCFA25F7CC3}" dt="2025-05-29T13:34:36.282" v="33"/>
        <pc:sldMkLst>
          <pc:docMk/>
          <pc:sldMk cId="3995088515" sldId="319"/>
        </pc:sldMkLst>
      </pc:sldChg>
      <pc:sldChg chg="modTransition">
        <pc:chgData name="Houssem Lassoued" userId="b9b8e0ad6305353d" providerId="Windows Live" clId="Web-{0CC36AD1-651D-D953-8FFD-ACCFA25F7CC3}" dt="2025-05-29T13:22:28.787" v="18"/>
        <pc:sldMkLst>
          <pc:docMk/>
          <pc:sldMk cId="885103478" sldId="322"/>
        </pc:sldMkLst>
      </pc:sldChg>
      <pc:sldChg chg="modTransition">
        <pc:chgData name="Houssem Lassoued" userId="b9b8e0ad6305353d" providerId="Windows Live" clId="Web-{0CC36AD1-651D-D953-8FFD-ACCFA25F7CC3}" dt="2025-05-29T13:34:51.720" v="34"/>
        <pc:sldMkLst>
          <pc:docMk/>
          <pc:sldMk cId="851994170" sldId="324"/>
        </pc:sldMkLst>
      </pc:sldChg>
      <pc:sldChg chg="modTransition">
        <pc:chgData name="Houssem Lassoued" userId="b9b8e0ad6305353d" providerId="Windows Live" clId="Web-{0CC36AD1-651D-D953-8FFD-ACCFA25F7CC3}" dt="2025-05-29T13:43:24.098" v="40"/>
        <pc:sldMkLst>
          <pc:docMk/>
          <pc:sldMk cId="3038345703" sldId="325"/>
        </pc:sldMkLst>
      </pc:sldChg>
      <pc:sldChg chg="modTransition">
        <pc:chgData name="Houssem Lassoued" userId="b9b8e0ad6305353d" providerId="Windows Live" clId="Web-{0CC36AD1-651D-D953-8FFD-ACCFA25F7CC3}" dt="2025-05-29T13:54:51.030" v="58"/>
        <pc:sldMkLst>
          <pc:docMk/>
          <pc:sldMk cId="2150123454" sldId="326"/>
        </pc:sldMkLst>
      </pc:sldChg>
      <pc:sldChg chg="addAnim">
        <pc:chgData name="Houssem Lassoued" userId="b9b8e0ad6305353d" providerId="Windows Live" clId="Web-{0CC36AD1-651D-D953-8FFD-ACCFA25F7CC3}" dt="2025-05-29T13:19:57.594" v="15"/>
        <pc:sldMkLst>
          <pc:docMk/>
          <pc:sldMk cId="3096221055" sldId="328"/>
        </pc:sldMkLst>
      </pc:sldChg>
      <pc:sldChg chg="modTransition addAnim delAnim">
        <pc:chgData name="Houssem Lassoued" userId="b9b8e0ad6305353d" providerId="Windows Live" clId="Web-{0CC36AD1-651D-D953-8FFD-ACCFA25F7CC3}" dt="2025-05-29T13:11:39.747" v="3"/>
        <pc:sldMkLst>
          <pc:docMk/>
          <pc:sldMk cId="2877241643" sldId="329"/>
        </pc:sldMkLst>
      </pc:sldChg>
      <pc:sldChg chg="addAnim delAnim">
        <pc:chgData name="Houssem Lassoued" userId="b9b8e0ad6305353d" providerId="Windows Live" clId="Web-{0CC36AD1-651D-D953-8FFD-ACCFA25F7CC3}" dt="2025-05-29T13:26:05.357" v="24"/>
        <pc:sldMkLst>
          <pc:docMk/>
          <pc:sldMk cId="3604153785" sldId="330"/>
        </pc:sldMkLst>
      </pc:sldChg>
      <pc:sldChg chg="addAnim delAnim">
        <pc:chgData name="Houssem Lassoued" userId="b9b8e0ad6305353d" providerId="Windows Live" clId="Web-{0CC36AD1-651D-D953-8FFD-ACCFA25F7CC3}" dt="2025-05-29T13:27:08.906" v="26"/>
        <pc:sldMkLst>
          <pc:docMk/>
          <pc:sldMk cId="1288123399" sldId="331"/>
        </pc:sldMkLst>
      </pc:sldChg>
      <pc:sldChg chg="addAnim">
        <pc:chgData name="Houssem Lassoued" userId="b9b8e0ad6305353d" providerId="Windows Live" clId="Web-{0CC36AD1-651D-D953-8FFD-ACCFA25F7CC3}" dt="2025-05-29T13:36:38.271" v="35"/>
        <pc:sldMkLst>
          <pc:docMk/>
          <pc:sldMk cId="214692429" sldId="332"/>
        </pc:sldMkLst>
      </pc:sldChg>
      <pc:sldChg chg="modSp new del">
        <pc:chgData name="Houssem Lassoued" userId="b9b8e0ad6305353d" providerId="Windows Live" clId="Web-{0CC36AD1-651D-D953-8FFD-ACCFA25F7CC3}" dt="2025-05-29T13:53:18.089" v="52"/>
        <pc:sldMkLst>
          <pc:docMk/>
          <pc:sldMk cId="2130844191" sldId="334"/>
        </pc:sldMkLst>
        <pc:spChg chg="mod">
          <ac:chgData name="Houssem Lassoued" userId="b9b8e0ad6305353d" providerId="Windows Live" clId="Web-{0CC36AD1-651D-D953-8FFD-ACCFA25F7CC3}" dt="2025-05-29T13:53:07.260" v="51" actId="20577"/>
          <ac:spMkLst>
            <pc:docMk/>
            <pc:sldMk cId="2130844191" sldId="334"/>
            <ac:spMk id="3" creationId="{7E1E6C89-1D66-294A-5DD0-D413259B7F8F}"/>
          </ac:spMkLst>
        </pc:spChg>
      </pc:sldChg>
      <pc:sldChg chg="delSp modSp add del replId delAnim">
        <pc:chgData name="Houssem Lassoued" userId="b9b8e0ad6305353d" providerId="Windows Live" clId="Web-{0CC36AD1-651D-D953-8FFD-ACCFA25F7CC3}" dt="2025-05-29T13:54:42.623" v="57"/>
        <pc:sldMkLst>
          <pc:docMk/>
          <pc:sldMk cId="4161832590" sldId="334"/>
        </pc:sldMkLst>
        <pc:spChg chg="del mod">
          <ac:chgData name="Houssem Lassoued" userId="b9b8e0ad6305353d" providerId="Windows Live" clId="Web-{0CC36AD1-651D-D953-8FFD-ACCFA25F7CC3}" dt="2025-05-29T13:53:38.637" v="56"/>
          <ac:spMkLst>
            <pc:docMk/>
            <pc:sldMk cId="4161832590" sldId="334"/>
            <ac:spMk id="4" creationId="{89A50765-321A-62C4-A769-939DCFBC4D51}"/>
          </ac:spMkLst>
        </pc:spChg>
        <pc:picChg chg="del">
          <ac:chgData name="Houssem Lassoued" userId="b9b8e0ad6305353d" providerId="Windows Live" clId="Web-{0CC36AD1-651D-D953-8FFD-ACCFA25F7CC3}" dt="2025-05-29T13:53:31.636" v="54"/>
          <ac:picMkLst>
            <pc:docMk/>
            <pc:sldMk cId="4161832590" sldId="334"/>
            <ac:picMk id="2" creationId="{783FC755-63DF-E5E2-C77D-3D158D6D726B}"/>
          </ac:picMkLst>
        </pc:picChg>
      </pc:sldChg>
    </pc:docChg>
  </pc:docChgLst>
  <pc:docChgLst>
    <pc:chgData name="Houssem Lassoued" userId="b9b8e0ad6305353d" providerId="Windows Live" clId="Web-{F2EBDD64-E787-51C7-CCB2-057EE42DBA01}"/>
    <pc:docChg chg="addSld modSld">
      <pc:chgData name="Houssem Lassoued" userId="b9b8e0ad6305353d" providerId="Windows Live" clId="Web-{F2EBDD64-E787-51C7-CCB2-057EE42DBA01}" dt="2025-05-22T23:07:46.896" v="57" actId="14100"/>
      <pc:docMkLst>
        <pc:docMk/>
      </pc:docMkLst>
      <pc:sldChg chg="addSp delSp modSp new">
        <pc:chgData name="Houssem Lassoued" userId="b9b8e0ad6305353d" providerId="Windows Live" clId="Web-{F2EBDD64-E787-51C7-CCB2-057EE42DBA01}" dt="2025-05-22T23:07:46.896" v="57" actId="14100"/>
        <pc:sldMkLst>
          <pc:docMk/>
          <pc:sldMk cId="304025462" sldId="327"/>
        </pc:sldMkLst>
        <pc:spChg chg="del">
          <ac:chgData name="Houssem Lassoued" userId="b9b8e0ad6305353d" providerId="Windows Live" clId="Web-{F2EBDD64-E787-51C7-CCB2-057EE42DBA01}" dt="2025-05-22T22:44:58.127" v="2"/>
          <ac:spMkLst>
            <pc:docMk/>
            <pc:sldMk cId="304025462" sldId="327"/>
            <ac:spMk id="2" creationId="{8FEC8BDE-041F-D438-EEC7-BE24236CD8FE}"/>
          </ac:spMkLst>
        </pc:spChg>
        <pc:spChg chg="del">
          <ac:chgData name="Houssem Lassoued" userId="b9b8e0ad6305353d" providerId="Windows Live" clId="Web-{F2EBDD64-E787-51C7-CCB2-057EE42DBA01}" dt="2025-05-22T22:44:36.548" v="1"/>
          <ac:spMkLst>
            <pc:docMk/>
            <pc:sldMk cId="304025462" sldId="327"/>
            <ac:spMk id="3" creationId="{AF445D76-D10E-1509-CB47-D2A78FE1F58C}"/>
          </ac:spMkLst>
        </pc:spChg>
        <pc:picChg chg="add del mod modCrop">
          <ac:chgData name="Houssem Lassoued" userId="b9b8e0ad6305353d" providerId="Windows Live" clId="Web-{F2EBDD64-E787-51C7-CCB2-057EE42DBA01}" dt="2025-05-22T23:01:43.539" v="28"/>
          <ac:picMkLst>
            <pc:docMk/>
            <pc:sldMk cId="304025462" sldId="327"/>
            <ac:picMk id="7" creationId="{3A5A3362-B0CD-66C3-3A11-D06B74D82DFD}"/>
          </ac:picMkLst>
        </pc:picChg>
        <pc:picChg chg="add del mod">
          <ac:chgData name="Houssem Lassoued" userId="b9b8e0ad6305353d" providerId="Windows Live" clId="Web-{F2EBDD64-E787-51C7-CCB2-057EE42DBA01}" dt="2025-05-22T23:06:59.848" v="54"/>
          <ac:picMkLst>
            <pc:docMk/>
            <pc:sldMk cId="304025462" sldId="327"/>
            <ac:picMk id="8" creationId="{7BEDAB95-7F43-F187-19DF-C3B3AAD5ED37}"/>
          </ac:picMkLst>
        </pc:picChg>
        <pc:picChg chg="add mod">
          <ac:chgData name="Houssem Lassoued" userId="b9b8e0ad6305353d" providerId="Windows Live" clId="Web-{F2EBDD64-E787-51C7-CCB2-057EE42DBA01}" dt="2025-05-22T23:07:46.896" v="57" actId="14100"/>
          <ac:picMkLst>
            <pc:docMk/>
            <pc:sldMk cId="304025462" sldId="327"/>
            <ac:picMk id="9" creationId="{BE622BB9-8991-DE0A-B592-BB946DC7327D}"/>
          </ac:picMkLst>
        </pc:picChg>
      </pc:sldChg>
    </pc:docChg>
  </pc:docChgLst>
  <pc:docChgLst>
    <pc:chgData name="Houssem Lassoued" userId="b9b8e0ad6305353d" providerId="Windows Live" clId="Web-{F027402F-4748-4431-B59E-C3A505B2E9A5}"/>
    <pc:docChg chg="modSld">
      <pc:chgData name="Houssem Lassoued" userId="b9b8e0ad6305353d" providerId="Windows Live" clId="Web-{F027402F-4748-4431-B59E-C3A505B2E9A5}" dt="2025-05-15T21:53:06.093" v="73" actId="1076"/>
      <pc:docMkLst>
        <pc:docMk/>
      </pc:docMkLst>
      <pc:sldChg chg="addSp delSp modSp">
        <pc:chgData name="Houssem Lassoued" userId="b9b8e0ad6305353d" providerId="Windows Live" clId="Web-{F027402F-4748-4431-B59E-C3A505B2E9A5}" dt="2025-05-15T21:53:06.093" v="73" actId="1076"/>
        <pc:sldMkLst>
          <pc:docMk/>
          <pc:sldMk cId="692618053" sldId="291"/>
        </pc:sldMkLst>
        <pc:spChg chg="add mod">
          <ac:chgData name="Houssem Lassoued" userId="b9b8e0ad6305353d" providerId="Windows Live" clId="Web-{F027402F-4748-4431-B59E-C3A505B2E9A5}" dt="2025-05-15T21:53:05.515" v="65" actId="1076"/>
          <ac:spMkLst>
            <pc:docMk/>
            <pc:sldMk cId="692618053" sldId="291"/>
            <ac:spMk id="6" creationId="{275F9EA5-F0C1-6E3D-D723-86A9F19748C9}"/>
          </ac:spMkLst>
        </pc:spChg>
        <pc:spChg chg="add mod">
          <ac:chgData name="Houssem Lassoued" userId="b9b8e0ad6305353d" providerId="Windows Live" clId="Web-{F027402F-4748-4431-B59E-C3A505B2E9A5}" dt="2025-05-15T21:53:06.093" v="73" actId="1076"/>
          <ac:spMkLst>
            <pc:docMk/>
            <pc:sldMk cId="692618053" sldId="291"/>
            <ac:spMk id="10" creationId="{6FBF261D-E74C-9C7F-1A0D-403070A9F993}"/>
          </ac:spMkLst>
        </pc:spChg>
        <pc:picChg chg="mod">
          <ac:chgData name="Houssem Lassoued" userId="b9b8e0ad6305353d" providerId="Windows Live" clId="Web-{F027402F-4748-4431-B59E-C3A505B2E9A5}" dt="2025-05-15T21:45:58.970" v="57" actId="14100"/>
          <ac:picMkLst>
            <pc:docMk/>
            <pc:sldMk cId="692618053" sldId="291"/>
            <ac:picMk id="2" creationId="{F48364EB-BC47-79F9-1FD0-F8AAAFFB31DA}"/>
          </ac:picMkLst>
        </pc:picChg>
        <pc:picChg chg="mod modCrop">
          <ac:chgData name="Houssem Lassoued" userId="b9b8e0ad6305353d" providerId="Windows Live" clId="Web-{F027402F-4748-4431-B59E-C3A505B2E9A5}" dt="2025-05-15T21:53:05.218" v="61" actId="1076"/>
          <ac:picMkLst>
            <pc:docMk/>
            <pc:sldMk cId="692618053" sldId="291"/>
            <ac:picMk id="3" creationId="{A7AFBA41-8BDB-38EA-57D7-05366F48349A}"/>
          </ac:picMkLst>
        </pc:picChg>
        <pc:picChg chg="add del mod">
          <ac:chgData name="Houssem Lassoued" userId="b9b8e0ad6305353d" providerId="Windows Live" clId="Web-{F027402F-4748-4431-B59E-C3A505B2E9A5}" dt="2025-05-15T21:45:58.001" v="45"/>
          <ac:picMkLst>
            <pc:docMk/>
            <pc:sldMk cId="692618053" sldId="291"/>
            <ac:picMk id="4" creationId="{EE6443B2-477F-DFA1-EB69-3B8B34CF5C25}"/>
          </ac:picMkLst>
        </pc:picChg>
      </pc:sldChg>
    </pc:docChg>
  </pc:docChgLst>
  <pc:docChgLst>
    <pc:chgData name="Houssem Lassoued" userId="b9b8e0ad6305353d" providerId="Windows Live" clId="Web-{03A1A51C-A063-149A-0AB1-8DA8D5A37664}"/>
    <pc:docChg chg="addSld modSld">
      <pc:chgData name="Houssem Lassoued" userId="b9b8e0ad6305353d" providerId="Windows Live" clId="Web-{03A1A51C-A063-149A-0AB1-8DA8D5A37664}" dt="2025-05-17T17:13:50.986" v="260"/>
      <pc:docMkLst>
        <pc:docMk/>
      </pc:docMkLst>
      <pc:sldChg chg="modSp">
        <pc:chgData name="Houssem Lassoued" userId="b9b8e0ad6305353d" providerId="Windows Live" clId="Web-{03A1A51C-A063-149A-0AB1-8DA8D5A37664}" dt="2025-05-17T16:45:33.259" v="106" actId="20577"/>
        <pc:sldMkLst>
          <pc:docMk/>
          <pc:sldMk cId="3092145654" sldId="296"/>
        </pc:sldMkLst>
        <pc:spChg chg="mod">
          <ac:chgData name="Houssem Lassoued" userId="b9b8e0ad6305353d" providerId="Windows Live" clId="Web-{03A1A51C-A063-149A-0AB1-8DA8D5A37664}" dt="2025-05-17T16:45:33.259" v="106" actId="20577"/>
          <ac:spMkLst>
            <pc:docMk/>
            <pc:sldMk cId="3092145654" sldId="296"/>
            <ac:spMk id="6" creationId="{B6849E16-D7DE-A814-F422-3ACDBB309FBC}"/>
          </ac:spMkLst>
        </pc:spChg>
      </pc:sldChg>
      <pc:sldChg chg="addSp delSp modSp add replId">
        <pc:chgData name="Houssem Lassoued" userId="b9b8e0ad6305353d" providerId="Windows Live" clId="Web-{03A1A51C-A063-149A-0AB1-8DA8D5A37664}" dt="2025-05-17T16:25:19.391" v="72" actId="1076"/>
        <pc:sldMkLst>
          <pc:docMk/>
          <pc:sldMk cId="4093390220" sldId="304"/>
        </pc:sldMkLst>
        <pc:spChg chg="mod">
          <ac:chgData name="Houssem Lassoued" userId="b9b8e0ad6305353d" providerId="Windows Live" clId="Web-{03A1A51C-A063-149A-0AB1-8DA8D5A37664}" dt="2025-05-17T16:06:07.432" v="4" actId="20577"/>
          <ac:spMkLst>
            <pc:docMk/>
            <pc:sldMk cId="4093390220" sldId="304"/>
            <ac:spMk id="12" creationId="{F514F7B4-DEBC-F522-5BC7-C7F0A14812E9}"/>
          </ac:spMkLst>
        </pc:spChg>
        <pc:spChg chg="mod">
          <ac:chgData name="Houssem Lassoued" userId="b9b8e0ad6305353d" providerId="Windows Live" clId="Web-{03A1A51C-A063-149A-0AB1-8DA8D5A37664}" dt="2025-05-17T16:17:47.064" v="64" actId="14100"/>
          <ac:spMkLst>
            <pc:docMk/>
            <pc:sldMk cId="4093390220" sldId="304"/>
            <ac:spMk id="16" creationId="{573C1F1D-5D12-17AF-B940-7EA8D4F78CD1}"/>
          </ac:spMkLst>
        </pc:spChg>
        <pc:graphicFrameChg chg="mod modGraphic">
          <ac:chgData name="Houssem Lassoued" userId="b9b8e0ad6305353d" providerId="Windows Live" clId="Web-{03A1A51C-A063-149A-0AB1-8DA8D5A37664}" dt="2025-05-17T16:17:34.892" v="62"/>
          <ac:graphicFrameMkLst>
            <pc:docMk/>
            <pc:sldMk cId="4093390220" sldId="304"/>
            <ac:graphicFrameMk id="10" creationId="{D4460957-5B2F-A690-F8C5-9404B4B67758}"/>
          </ac:graphicFrameMkLst>
        </pc:graphicFrameChg>
        <pc:picChg chg="add mod">
          <ac:chgData name="Houssem Lassoued" userId="b9b8e0ad6305353d" providerId="Windows Live" clId="Web-{03A1A51C-A063-149A-0AB1-8DA8D5A37664}" dt="2025-05-17T16:25:19.391" v="72" actId="1076"/>
          <ac:picMkLst>
            <pc:docMk/>
            <pc:sldMk cId="4093390220" sldId="304"/>
            <ac:picMk id="2" creationId="{24CACA06-FE05-E290-6FD9-B7FA43FCD11E}"/>
          </ac:picMkLst>
        </pc:picChg>
        <pc:picChg chg="mod">
          <ac:chgData name="Houssem Lassoued" userId="b9b8e0ad6305353d" providerId="Windows Live" clId="Web-{03A1A51C-A063-149A-0AB1-8DA8D5A37664}" dt="2025-05-17T16:14:07.322" v="37" actId="1076"/>
          <ac:picMkLst>
            <pc:docMk/>
            <pc:sldMk cId="4093390220" sldId="304"/>
            <ac:picMk id="13" creationId="{5F4AE654-861B-6450-6F4E-6F1927260DE8}"/>
          </ac:picMkLst>
        </pc:picChg>
        <pc:picChg chg="del">
          <ac:chgData name="Houssem Lassoued" userId="b9b8e0ad6305353d" providerId="Windows Live" clId="Web-{03A1A51C-A063-149A-0AB1-8DA8D5A37664}" dt="2025-05-17T16:17:57.392" v="65"/>
          <ac:picMkLst>
            <pc:docMk/>
            <pc:sldMk cId="4093390220" sldId="304"/>
            <ac:picMk id="14" creationId="{4437594C-135D-02C8-FE2F-40E0CBFD7A5C}"/>
          </ac:picMkLst>
        </pc:picChg>
      </pc:sldChg>
      <pc:sldChg chg="addSp delSp modSp add replId">
        <pc:chgData name="Houssem Lassoued" userId="b9b8e0ad6305353d" providerId="Windows Live" clId="Web-{03A1A51C-A063-149A-0AB1-8DA8D5A37664}" dt="2025-05-17T16:45:14.414" v="105" actId="20577"/>
        <pc:sldMkLst>
          <pc:docMk/>
          <pc:sldMk cId="322550738" sldId="305"/>
        </pc:sldMkLst>
        <pc:spChg chg="mod">
          <ac:chgData name="Houssem Lassoued" userId="b9b8e0ad6305353d" providerId="Windows Live" clId="Web-{03A1A51C-A063-149A-0AB1-8DA8D5A37664}" dt="2025-05-17T16:45:14.414" v="105" actId="20577"/>
          <ac:spMkLst>
            <pc:docMk/>
            <pc:sldMk cId="322550738" sldId="305"/>
            <ac:spMk id="6" creationId="{E596921B-165F-3BEE-33CB-164D6E15F918}"/>
          </ac:spMkLst>
        </pc:spChg>
        <pc:picChg chg="del">
          <ac:chgData name="Houssem Lassoued" userId="b9b8e0ad6305353d" providerId="Windows Live" clId="Web-{03A1A51C-A063-149A-0AB1-8DA8D5A37664}" dt="2025-05-17T16:41:37.345" v="74"/>
          <ac:picMkLst>
            <pc:docMk/>
            <pc:sldMk cId="322550738" sldId="305"/>
            <ac:picMk id="2" creationId="{C8852951-D750-1F7D-7277-980E03AB9323}"/>
          </ac:picMkLst>
        </pc:picChg>
        <pc:picChg chg="add mod">
          <ac:chgData name="Houssem Lassoued" userId="b9b8e0ad6305353d" providerId="Windows Live" clId="Web-{03A1A51C-A063-149A-0AB1-8DA8D5A37664}" dt="2025-05-17T16:42:20.659" v="81" actId="1076"/>
          <ac:picMkLst>
            <pc:docMk/>
            <pc:sldMk cId="322550738" sldId="305"/>
            <ac:picMk id="3" creationId="{10EC7283-A4FA-46A0-76CF-CE38F2BD5B02}"/>
          </ac:picMkLst>
        </pc:picChg>
      </pc:sldChg>
      <pc:sldChg chg="modSp add replId">
        <pc:chgData name="Houssem Lassoued" userId="b9b8e0ad6305353d" providerId="Windows Live" clId="Web-{03A1A51C-A063-149A-0AB1-8DA8D5A37664}" dt="2025-05-17T17:13:50.986" v="260"/>
        <pc:sldMkLst>
          <pc:docMk/>
          <pc:sldMk cId="1944703939" sldId="306"/>
        </pc:sldMkLst>
        <pc:spChg chg="mod">
          <ac:chgData name="Houssem Lassoued" userId="b9b8e0ad6305353d" providerId="Windows Live" clId="Web-{03A1A51C-A063-149A-0AB1-8DA8D5A37664}" dt="2025-05-17T17:08:00.381" v="108" actId="20577"/>
          <ac:spMkLst>
            <pc:docMk/>
            <pc:sldMk cId="1944703939" sldId="306"/>
            <ac:spMk id="4" creationId="{2CEE8557-2FCB-A478-7031-33CA81B236F1}"/>
          </ac:spMkLst>
        </pc:spChg>
        <pc:graphicFrameChg chg="mod modGraphic">
          <ac:chgData name="Houssem Lassoued" userId="b9b8e0ad6305353d" providerId="Windows Live" clId="Web-{03A1A51C-A063-149A-0AB1-8DA8D5A37664}" dt="2025-05-17T17:13:50.986" v="260"/>
          <ac:graphicFrameMkLst>
            <pc:docMk/>
            <pc:sldMk cId="1944703939" sldId="306"/>
            <ac:graphicFrameMk id="2" creationId="{D4282395-ABDC-3620-0693-DF4EFE6E3B78}"/>
          </ac:graphicFrameMkLst>
        </pc:graphicFrameChg>
      </pc:sldChg>
    </pc:docChg>
  </pc:docChgLst>
  <pc:docChgLst>
    <pc:chgData name="Houssem Lassoued" userId="b9b8e0ad6305353d" providerId="Windows Live" clId="Web-{E3E3757B-F9C0-4659-8649-1008301AA08D}"/>
    <pc:docChg chg="addSld modSld">
      <pc:chgData name="Houssem Lassoued" userId="b9b8e0ad6305353d" providerId="Windows Live" clId="Web-{E3E3757B-F9C0-4659-8649-1008301AA08D}" dt="2025-05-15T04:16:37.620" v="536"/>
      <pc:docMkLst>
        <pc:docMk/>
      </pc:docMkLst>
      <pc:sldChg chg="addSp delSp modSp add replId">
        <pc:chgData name="Houssem Lassoued" userId="b9b8e0ad6305353d" providerId="Windows Live" clId="Web-{E3E3757B-F9C0-4659-8649-1008301AA08D}" dt="2025-05-15T02:50:48.809" v="329"/>
        <pc:sldMkLst>
          <pc:docMk/>
          <pc:sldMk cId="2468477867" sldId="285"/>
        </pc:sldMkLst>
        <pc:spChg chg="add mod">
          <ac:chgData name="Houssem Lassoued" userId="b9b8e0ad6305353d" providerId="Windows Live" clId="Web-{E3E3757B-F9C0-4659-8649-1008301AA08D}" dt="2025-05-15T01:36:56" v="16" actId="20577"/>
          <ac:spMkLst>
            <pc:docMk/>
            <pc:sldMk cId="2468477867" sldId="285"/>
            <ac:spMk id="3" creationId="{4BB1549F-BB26-B590-2D06-BCD17BCCB001}"/>
          </ac:spMkLst>
        </pc:spChg>
        <pc:spChg chg="del">
          <ac:chgData name="Houssem Lassoued" userId="b9b8e0ad6305353d" providerId="Windows Live" clId="Web-{E3E3757B-F9C0-4659-8649-1008301AA08D}" dt="2025-05-15T01:35:54.154" v="8"/>
          <ac:spMkLst>
            <pc:docMk/>
            <pc:sldMk cId="2468477867" sldId="285"/>
            <ac:spMk id="5" creationId="{4D318FC3-2103-FD77-71BB-EF5EC90ADEE2}"/>
          </ac:spMkLst>
        </pc:spChg>
        <pc:spChg chg="del">
          <ac:chgData name="Houssem Lassoued" userId="b9b8e0ad6305353d" providerId="Windows Live" clId="Web-{E3E3757B-F9C0-4659-8649-1008301AA08D}" dt="2025-05-15T01:35:54.154" v="7"/>
          <ac:spMkLst>
            <pc:docMk/>
            <pc:sldMk cId="2468477867" sldId="285"/>
            <ac:spMk id="12" creationId="{B9F4FCD0-6853-1C5B-7654-E0940A2D951B}"/>
          </ac:spMkLst>
        </pc:spChg>
        <pc:spChg chg="del">
          <ac:chgData name="Houssem Lassoued" userId="b9b8e0ad6305353d" providerId="Windows Live" clId="Web-{E3E3757B-F9C0-4659-8649-1008301AA08D}" dt="2025-05-15T01:35:54.154" v="6"/>
          <ac:spMkLst>
            <pc:docMk/>
            <pc:sldMk cId="2468477867" sldId="285"/>
            <ac:spMk id="32" creationId="{A17B37A8-E1BA-53B9-803E-42AB391AB1D0}"/>
          </ac:spMkLst>
        </pc:spChg>
        <pc:spChg chg="del">
          <ac:chgData name="Houssem Lassoued" userId="b9b8e0ad6305353d" providerId="Windows Live" clId="Web-{E3E3757B-F9C0-4659-8649-1008301AA08D}" dt="2025-05-15T01:35:54.154" v="5"/>
          <ac:spMkLst>
            <pc:docMk/>
            <pc:sldMk cId="2468477867" sldId="285"/>
            <ac:spMk id="34" creationId="{91880AF8-2743-DA2F-AD39-D2FE5DAACBEE}"/>
          </ac:spMkLst>
        </pc:spChg>
        <pc:spChg chg="del">
          <ac:chgData name="Houssem Lassoued" userId="b9b8e0ad6305353d" providerId="Windows Live" clId="Web-{E3E3757B-F9C0-4659-8649-1008301AA08D}" dt="2025-05-15T01:35:54.154" v="4"/>
          <ac:spMkLst>
            <pc:docMk/>
            <pc:sldMk cId="2468477867" sldId="285"/>
            <ac:spMk id="36" creationId="{B0B9C167-29D6-41FF-F198-4227A636B6CF}"/>
          </ac:spMkLst>
        </pc:spChg>
        <pc:spChg chg="add del mod">
          <ac:chgData name="Houssem Lassoued" userId="b9b8e0ad6305353d" providerId="Windows Live" clId="Web-{E3E3757B-F9C0-4659-8649-1008301AA08D}" dt="2025-05-15T02:03:55.348" v="69"/>
          <ac:spMkLst>
            <pc:docMk/>
            <pc:sldMk cId="2468477867" sldId="285"/>
            <ac:spMk id="717" creationId="{DC865B42-406D-3A47-1E96-20D52FC23223}"/>
          </ac:spMkLst>
        </pc:spChg>
        <pc:spChg chg="add del mod">
          <ac:chgData name="Houssem Lassoued" userId="b9b8e0ad6305353d" providerId="Windows Live" clId="Web-{E3E3757B-F9C0-4659-8649-1008301AA08D}" dt="2025-05-15T02:04:00.177" v="70"/>
          <ac:spMkLst>
            <pc:docMk/>
            <pc:sldMk cId="2468477867" sldId="285"/>
            <ac:spMk id="718" creationId="{D0F2E4FE-3577-2A12-97E9-6DE0C30B1049}"/>
          </ac:spMkLst>
        </pc:spChg>
        <pc:spChg chg="add del mod">
          <ac:chgData name="Houssem Lassoued" userId="b9b8e0ad6305353d" providerId="Windows Live" clId="Web-{E3E3757B-F9C0-4659-8649-1008301AA08D}" dt="2025-05-15T02:04:05.802" v="71"/>
          <ac:spMkLst>
            <pc:docMk/>
            <pc:sldMk cId="2468477867" sldId="285"/>
            <ac:spMk id="719" creationId="{F5640593-2A72-1258-E917-AC6A92C6AF7D}"/>
          </ac:spMkLst>
        </pc:spChg>
        <pc:spChg chg="add del mod">
          <ac:chgData name="Houssem Lassoued" userId="b9b8e0ad6305353d" providerId="Windows Live" clId="Web-{E3E3757B-F9C0-4659-8649-1008301AA08D}" dt="2025-05-15T02:04:08.271" v="72"/>
          <ac:spMkLst>
            <pc:docMk/>
            <pc:sldMk cId="2468477867" sldId="285"/>
            <ac:spMk id="720" creationId="{83218E9D-C07C-5CD2-EACA-39FC4113E4E5}"/>
          </ac:spMkLst>
        </pc:spChg>
        <pc:spChg chg="add mod">
          <ac:chgData name="Houssem Lassoued" userId="b9b8e0ad6305353d" providerId="Windows Live" clId="Web-{E3E3757B-F9C0-4659-8649-1008301AA08D}" dt="2025-05-15T02:47:54.053" v="306" actId="1076"/>
          <ac:spMkLst>
            <pc:docMk/>
            <pc:sldMk cId="2468477867" sldId="285"/>
            <ac:spMk id="1980" creationId="{1F242C3F-A1A7-2AEB-C4C4-4DD3C07769C3}"/>
          </ac:spMkLst>
        </pc:spChg>
        <pc:spChg chg="add mod">
          <ac:chgData name="Houssem Lassoued" userId="b9b8e0ad6305353d" providerId="Windows Live" clId="Web-{E3E3757B-F9C0-4659-8649-1008301AA08D}" dt="2025-05-15T02:49:16.150" v="324"/>
          <ac:spMkLst>
            <pc:docMk/>
            <pc:sldMk cId="2468477867" sldId="285"/>
            <ac:spMk id="1981" creationId="{87AA1AE1-1075-2F7D-A57E-6CCBA56EECF9}"/>
          </ac:spMkLst>
        </pc:spChg>
        <pc:spChg chg="add mod">
          <ac:chgData name="Houssem Lassoued" userId="b9b8e0ad6305353d" providerId="Windows Live" clId="Web-{E3E3757B-F9C0-4659-8649-1008301AA08D}" dt="2025-05-15T02:47:54.100" v="308" actId="1076"/>
          <ac:spMkLst>
            <pc:docMk/>
            <pc:sldMk cId="2468477867" sldId="285"/>
            <ac:spMk id="1982" creationId="{58FC5D80-A0C4-920A-4272-642C074B450C}"/>
          </ac:spMkLst>
        </pc:spChg>
        <pc:spChg chg="add mod">
          <ac:chgData name="Houssem Lassoued" userId="b9b8e0ad6305353d" providerId="Windows Live" clId="Web-{E3E3757B-F9C0-4659-8649-1008301AA08D}" dt="2025-05-15T02:48:43.696" v="322"/>
          <ac:spMkLst>
            <pc:docMk/>
            <pc:sldMk cId="2468477867" sldId="285"/>
            <ac:spMk id="1983" creationId="{A21A1542-3FF9-CC97-9B66-45132D456702}"/>
          </ac:spMkLst>
        </pc:spChg>
        <pc:spChg chg="add mod">
          <ac:chgData name="Houssem Lassoued" userId="b9b8e0ad6305353d" providerId="Windows Live" clId="Web-{E3E3757B-F9C0-4659-8649-1008301AA08D}" dt="2025-05-15T02:47:54.147" v="310" actId="1076"/>
          <ac:spMkLst>
            <pc:docMk/>
            <pc:sldMk cId="2468477867" sldId="285"/>
            <ac:spMk id="1984" creationId="{B14FEC96-02F3-7430-D34E-5BB2D65F9116}"/>
          </ac:spMkLst>
        </pc:spChg>
        <pc:spChg chg="add mod">
          <ac:chgData name="Houssem Lassoued" userId="b9b8e0ad6305353d" providerId="Windows Live" clId="Web-{E3E3757B-F9C0-4659-8649-1008301AA08D}" dt="2025-05-15T02:49:42.995" v="325"/>
          <ac:spMkLst>
            <pc:docMk/>
            <pc:sldMk cId="2468477867" sldId="285"/>
            <ac:spMk id="1985" creationId="{F7820157-5C83-0F88-0DC2-033A209D074D}"/>
          </ac:spMkLst>
        </pc:spChg>
        <pc:spChg chg="add mod">
          <ac:chgData name="Houssem Lassoued" userId="b9b8e0ad6305353d" providerId="Windows Live" clId="Web-{E3E3757B-F9C0-4659-8649-1008301AA08D}" dt="2025-05-15T02:47:54.194" v="312" actId="1076"/>
          <ac:spMkLst>
            <pc:docMk/>
            <pc:sldMk cId="2468477867" sldId="285"/>
            <ac:spMk id="1986" creationId="{B5D87D88-C03E-F781-532B-C7D1B4F456E5}"/>
          </ac:spMkLst>
        </pc:spChg>
        <pc:spChg chg="add mod">
          <ac:chgData name="Houssem Lassoued" userId="b9b8e0ad6305353d" providerId="Windows Live" clId="Web-{E3E3757B-F9C0-4659-8649-1008301AA08D}" dt="2025-05-15T02:49:53.339" v="326"/>
          <ac:spMkLst>
            <pc:docMk/>
            <pc:sldMk cId="2468477867" sldId="285"/>
            <ac:spMk id="1987" creationId="{D7B19820-212F-9D61-A9B9-E6FDE79B3E17}"/>
          </ac:spMkLst>
        </pc:spChg>
        <pc:spChg chg="add mod">
          <ac:chgData name="Houssem Lassoued" userId="b9b8e0ad6305353d" providerId="Windows Live" clId="Web-{E3E3757B-F9C0-4659-8649-1008301AA08D}" dt="2025-05-15T02:47:54.241" v="314" actId="1076"/>
          <ac:spMkLst>
            <pc:docMk/>
            <pc:sldMk cId="2468477867" sldId="285"/>
            <ac:spMk id="1988" creationId="{EB01CC3C-BED5-636B-8A82-BA432436806C}"/>
          </ac:spMkLst>
        </pc:spChg>
        <pc:spChg chg="add mod">
          <ac:chgData name="Houssem Lassoued" userId="b9b8e0ad6305353d" providerId="Windows Live" clId="Web-{E3E3757B-F9C0-4659-8649-1008301AA08D}" dt="2025-05-15T02:50:09.652" v="327"/>
          <ac:spMkLst>
            <pc:docMk/>
            <pc:sldMk cId="2468477867" sldId="285"/>
            <ac:spMk id="1989" creationId="{BE00B301-E160-AEED-5CD2-AD0CA8B20643}"/>
          </ac:spMkLst>
        </pc:spChg>
        <pc:spChg chg="add mod">
          <ac:chgData name="Houssem Lassoued" userId="b9b8e0ad6305353d" providerId="Windows Live" clId="Web-{E3E3757B-F9C0-4659-8649-1008301AA08D}" dt="2025-05-15T02:47:54.303" v="316" actId="1076"/>
          <ac:spMkLst>
            <pc:docMk/>
            <pc:sldMk cId="2468477867" sldId="285"/>
            <ac:spMk id="1990" creationId="{085F950C-01EC-2544-57A6-81F00C93D655}"/>
          </ac:spMkLst>
        </pc:spChg>
        <pc:spChg chg="add mod">
          <ac:chgData name="Houssem Lassoued" userId="b9b8e0ad6305353d" providerId="Windows Live" clId="Web-{E3E3757B-F9C0-4659-8649-1008301AA08D}" dt="2025-05-15T02:50:23.184" v="328"/>
          <ac:spMkLst>
            <pc:docMk/>
            <pc:sldMk cId="2468477867" sldId="285"/>
            <ac:spMk id="1991" creationId="{7BE4EACC-3339-F58A-CC73-4812836240AF}"/>
          </ac:spMkLst>
        </pc:spChg>
        <pc:spChg chg="add mod">
          <ac:chgData name="Houssem Lassoued" userId="b9b8e0ad6305353d" providerId="Windows Live" clId="Web-{E3E3757B-F9C0-4659-8649-1008301AA08D}" dt="2025-05-15T02:47:54.350" v="318" actId="1076"/>
          <ac:spMkLst>
            <pc:docMk/>
            <pc:sldMk cId="2468477867" sldId="285"/>
            <ac:spMk id="1992" creationId="{A20B3B4A-B9C5-3770-ABDA-D20358B9DA0B}"/>
          </ac:spMkLst>
        </pc:spChg>
        <pc:spChg chg="add mod">
          <ac:chgData name="Houssem Lassoued" userId="b9b8e0ad6305353d" providerId="Windows Live" clId="Web-{E3E3757B-F9C0-4659-8649-1008301AA08D}" dt="2025-05-15T02:50:48.809" v="329"/>
          <ac:spMkLst>
            <pc:docMk/>
            <pc:sldMk cId="2468477867" sldId="285"/>
            <ac:spMk id="1993" creationId="{D01F48B7-4AF5-3BCD-8639-8C91A106384C}"/>
          </ac:spMkLst>
        </pc:spChg>
        <pc:spChg chg="add mod">
          <ac:chgData name="Houssem Lassoued" userId="b9b8e0ad6305353d" providerId="Windows Live" clId="Web-{E3E3757B-F9C0-4659-8649-1008301AA08D}" dt="2025-05-15T02:47:54.397" v="320" actId="1076"/>
          <ac:spMkLst>
            <pc:docMk/>
            <pc:sldMk cId="2468477867" sldId="285"/>
            <ac:spMk id="1994" creationId="{9F15B1B7-9E92-F711-2C9C-BF7AF750BEC3}"/>
          </ac:spMkLst>
        </pc:spChg>
        <pc:graphicFrameChg chg="add del mod modGraphic">
          <ac:chgData name="Houssem Lassoued" userId="b9b8e0ad6305353d" providerId="Windows Live" clId="Web-{E3E3757B-F9C0-4659-8649-1008301AA08D}" dt="2025-05-15T01:54:02.999" v="50"/>
          <ac:graphicFrameMkLst>
            <pc:docMk/>
            <pc:sldMk cId="2468477867" sldId="285"/>
            <ac:graphicFrameMk id="4" creationId="{08FF20B8-8733-0AE8-EECD-AE52D3672C92}"/>
          </ac:graphicFrameMkLst>
        </pc:graphicFrameChg>
        <pc:graphicFrameChg chg="del">
          <ac:chgData name="Houssem Lassoued" userId="b9b8e0ad6305353d" providerId="Windows Live" clId="Web-{E3E3757B-F9C0-4659-8649-1008301AA08D}" dt="2025-05-15T01:35:54.154" v="3"/>
          <ac:graphicFrameMkLst>
            <pc:docMk/>
            <pc:sldMk cId="2468477867" sldId="285"/>
            <ac:graphicFrameMk id="37" creationId="{6E66E35E-1128-49CA-7534-6EE2D7CF4221}"/>
          </ac:graphicFrameMkLst>
        </pc:graphicFrameChg>
        <pc:graphicFrameChg chg="add del mod modGraphic">
          <ac:chgData name="Houssem Lassoued" userId="b9b8e0ad6305353d" providerId="Windows Live" clId="Web-{E3E3757B-F9C0-4659-8649-1008301AA08D}" dt="2025-05-15T02:28:33.965" v="178"/>
          <ac:graphicFrameMkLst>
            <pc:docMk/>
            <pc:sldMk cId="2468477867" sldId="285"/>
            <ac:graphicFrameMk id="721" creationId="{8F917143-87BB-611F-B44E-B6BBB8C7DCF8}"/>
          </ac:graphicFrameMkLst>
        </pc:graphicFrameChg>
        <pc:picChg chg="del">
          <ac:chgData name="Houssem Lassoued" userId="b9b8e0ad6305353d" providerId="Windows Live" clId="Web-{E3E3757B-F9C0-4659-8649-1008301AA08D}" dt="2025-05-15T01:35:54.154" v="2"/>
          <ac:picMkLst>
            <pc:docMk/>
            <pc:sldMk cId="2468477867" sldId="285"/>
            <ac:picMk id="38" creationId="{4EBF3BC7-F075-43C6-99A2-FC36F8017B7F}"/>
          </ac:picMkLst>
        </pc:picChg>
        <pc:picChg chg="del">
          <ac:chgData name="Houssem Lassoued" userId="b9b8e0ad6305353d" providerId="Windows Live" clId="Web-{E3E3757B-F9C0-4659-8649-1008301AA08D}" dt="2025-05-15T01:35:54.154" v="1"/>
          <ac:picMkLst>
            <pc:docMk/>
            <pc:sldMk cId="2468477867" sldId="285"/>
            <ac:picMk id="39" creationId="{E29685A8-D902-AFC1-1921-88D281FFC0E4}"/>
          </ac:picMkLst>
        </pc:picChg>
      </pc:sldChg>
      <pc:sldChg chg="addSp delSp modSp add replId">
        <pc:chgData name="Houssem Lassoued" userId="b9b8e0ad6305353d" providerId="Windows Live" clId="Web-{E3E3757B-F9C0-4659-8649-1008301AA08D}" dt="2025-05-15T04:16:37.620" v="536"/>
        <pc:sldMkLst>
          <pc:docMk/>
          <pc:sldMk cId="2704246304" sldId="286"/>
        </pc:sldMkLst>
        <pc:spChg chg="mod">
          <ac:chgData name="Houssem Lassoued" userId="b9b8e0ad6305353d" providerId="Windows Live" clId="Web-{E3E3757B-F9C0-4659-8649-1008301AA08D}" dt="2025-05-15T04:07:19.117" v="518" actId="1076"/>
          <ac:spMkLst>
            <pc:docMk/>
            <pc:sldMk cId="2704246304" sldId="286"/>
            <ac:spMk id="3" creationId="{59AAD1CD-E325-37D0-EE94-94DF844287D8}"/>
          </ac:spMkLst>
        </pc:spChg>
        <pc:spChg chg="add mod">
          <ac:chgData name="Houssem Lassoued" userId="b9b8e0ad6305353d" providerId="Windows Live" clId="Web-{E3E3757B-F9C0-4659-8649-1008301AA08D}" dt="2025-05-15T04:06:03.016" v="516" actId="20577"/>
          <ac:spMkLst>
            <pc:docMk/>
            <pc:sldMk cId="2704246304" sldId="286"/>
            <ac:spMk id="331" creationId="{353D798F-1D12-C1E0-87B4-3F5AA38C885F}"/>
          </ac:spMkLst>
        </pc:spChg>
        <pc:spChg chg="add mod">
          <ac:chgData name="Houssem Lassoued" userId="b9b8e0ad6305353d" providerId="Windows Live" clId="Web-{E3E3757B-F9C0-4659-8649-1008301AA08D}" dt="2025-05-15T04:05:13.452" v="508" actId="1076"/>
          <ac:spMkLst>
            <pc:docMk/>
            <pc:sldMk cId="2704246304" sldId="286"/>
            <ac:spMk id="333" creationId="{FACEB603-A0F8-D46B-A73F-720F5C5E9D50}"/>
          </ac:spMkLst>
        </pc:spChg>
        <pc:spChg chg="add mod">
          <ac:chgData name="Houssem Lassoued" userId="b9b8e0ad6305353d" providerId="Windows Live" clId="Web-{E3E3757B-F9C0-4659-8649-1008301AA08D}" dt="2025-05-15T04:05:50.156" v="514" actId="1076"/>
          <ac:spMkLst>
            <pc:docMk/>
            <pc:sldMk cId="2704246304" sldId="286"/>
            <ac:spMk id="335" creationId="{9BFF1151-0896-745C-8B34-B0DCB2ED6D53}"/>
          </ac:spMkLst>
        </pc:spChg>
        <pc:graphicFrameChg chg="add del mod modGraphic">
          <ac:chgData name="Houssem Lassoued" userId="b9b8e0ad6305353d" providerId="Windows Live" clId="Web-{E3E3757B-F9C0-4659-8649-1008301AA08D}" dt="2025-05-15T03:48:29.699" v="414"/>
          <ac:graphicFrameMkLst>
            <pc:docMk/>
            <pc:sldMk cId="2704246304" sldId="286"/>
            <ac:graphicFrameMk id="2" creationId="{C17B8B02-B233-864B-2B81-F7EBA5BFF66F}"/>
          </ac:graphicFrameMkLst>
        </pc:graphicFrameChg>
        <pc:graphicFrameChg chg="del mod">
          <ac:chgData name="Houssem Lassoued" userId="b9b8e0ad6305353d" providerId="Windows Live" clId="Web-{E3E3757B-F9C0-4659-8649-1008301AA08D}" dt="2025-05-15T02:17:28.346" v="107"/>
          <ac:graphicFrameMkLst>
            <pc:docMk/>
            <pc:sldMk cId="2704246304" sldId="286"/>
            <ac:graphicFrameMk id="721" creationId="{D43A95E3-7A4D-CC25-7070-4A489D62439D}"/>
          </ac:graphicFrameMkLst>
        </pc:graphicFrameChg>
        <pc:picChg chg="add mod modCrop">
          <ac:chgData name="Houssem Lassoued" userId="b9b8e0ad6305353d" providerId="Windows Live" clId="Web-{E3E3757B-F9C0-4659-8649-1008301AA08D}" dt="2025-05-15T04:16:37.620" v="536"/>
          <ac:picMkLst>
            <pc:docMk/>
            <pc:sldMk cId="2704246304" sldId="286"/>
            <ac:picMk id="250" creationId="{B0263E15-6C28-EA57-5C63-95E4DD2A0EA6}"/>
          </ac:picMkLst>
        </pc:picChg>
        <pc:picChg chg="add mod">
          <ac:chgData name="Houssem Lassoued" userId="b9b8e0ad6305353d" providerId="Windows Live" clId="Web-{E3E3757B-F9C0-4659-8649-1008301AA08D}" dt="2025-05-15T04:01:07.256" v="487" actId="1076"/>
          <ac:picMkLst>
            <pc:docMk/>
            <pc:sldMk cId="2704246304" sldId="286"/>
            <ac:picMk id="332" creationId="{4D422F4B-ED7F-5BE8-1D5A-B9212FA964A4}"/>
          </ac:picMkLst>
        </pc:picChg>
        <pc:picChg chg="add mod">
          <ac:chgData name="Houssem Lassoued" userId="b9b8e0ad6305353d" providerId="Windows Live" clId="Web-{E3E3757B-F9C0-4659-8649-1008301AA08D}" dt="2025-05-15T04:01:07.272" v="488" actId="1076"/>
          <ac:picMkLst>
            <pc:docMk/>
            <pc:sldMk cId="2704246304" sldId="286"/>
            <ac:picMk id="334" creationId="{AF834BD9-31EC-E60B-6F58-0E6789C5DD88}"/>
          </ac:picMkLst>
        </pc:picChg>
        <pc:picChg chg="add mod">
          <ac:chgData name="Houssem Lassoued" userId="b9b8e0ad6305353d" providerId="Windows Live" clId="Web-{E3E3757B-F9C0-4659-8649-1008301AA08D}" dt="2025-05-15T04:13:37.942" v="532" actId="1076"/>
          <ac:picMkLst>
            <pc:docMk/>
            <pc:sldMk cId="2704246304" sldId="286"/>
            <ac:picMk id="336" creationId="{17E10B4D-1BDD-BD43-0FEF-965A27EA7BB9}"/>
          </ac:picMkLst>
        </pc:picChg>
      </pc:sldChg>
    </pc:docChg>
  </pc:docChgLst>
  <pc:docChgLst>
    <pc:chgData name="Houssem Lassoued" userId="b9b8e0ad6305353d" providerId="Windows Live" clId="Web-{344F95C9-F877-A271-320E-16ED3F90CC96}"/>
    <pc:docChg chg="modSld">
      <pc:chgData name="Houssem Lassoued" userId="b9b8e0ad6305353d" providerId="Windows Live" clId="Web-{344F95C9-F877-A271-320E-16ED3F90CC96}" dt="2025-05-18T22:12:12.188" v="42" actId="1076"/>
      <pc:docMkLst>
        <pc:docMk/>
      </pc:docMkLst>
      <pc:sldChg chg="modSp">
        <pc:chgData name="Houssem Lassoued" userId="b9b8e0ad6305353d" providerId="Windows Live" clId="Web-{344F95C9-F877-A271-320E-16ED3F90CC96}" dt="2025-05-18T22:12:12.188" v="42" actId="1076"/>
        <pc:sldMkLst>
          <pc:docMk/>
          <pc:sldMk cId="3366151761" sldId="316"/>
        </pc:sldMkLst>
        <pc:picChg chg="mod">
          <ac:chgData name="Houssem Lassoued" userId="b9b8e0ad6305353d" providerId="Windows Live" clId="Web-{344F95C9-F877-A271-320E-16ED3F90CC96}" dt="2025-05-18T22:12:12.188" v="42" actId="1076"/>
          <ac:picMkLst>
            <pc:docMk/>
            <pc:sldMk cId="3366151761" sldId="316"/>
            <ac:picMk id="2" creationId="{B89DB73F-DD65-CF25-33D9-E8724360307D}"/>
          </ac:picMkLst>
        </pc:picChg>
        <pc:picChg chg="mod">
          <ac:chgData name="Houssem Lassoued" userId="b9b8e0ad6305353d" providerId="Windows Live" clId="Web-{344F95C9-F877-A271-320E-16ED3F90CC96}" dt="2025-05-18T22:06:38.522" v="29" actId="1076"/>
          <ac:picMkLst>
            <pc:docMk/>
            <pc:sldMk cId="3366151761" sldId="316"/>
            <ac:picMk id="4" creationId="{208144F9-104F-57C9-99BD-1FA4DEAD7C87}"/>
          </ac:picMkLst>
        </pc:picChg>
      </pc:sldChg>
    </pc:docChg>
  </pc:docChgLst>
  <pc:docChgLst>
    <pc:chgData name="Houssem Lassoued" userId="b9b8e0ad6305353d" providerId="Windows Live" clId="Web-{282C3D92-8480-50E9-4321-7BCB59F00451}"/>
    <pc:docChg chg="addSld modSld">
      <pc:chgData name="Houssem Lassoued" userId="b9b8e0ad6305353d" providerId="Windows Live" clId="Web-{282C3D92-8480-50E9-4321-7BCB59F00451}" dt="2025-05-17T23:54:22.785" v="25" actId="1076"/>
      <pc:docMkLst>
        <pc:docMk/>
      </pc:docMkLst>
      <pc:sldChg chg="addSp delSp modSp add replId">
        <pc:chgData name="Houssem Lassoued" userId="b9b8e0ad6305353d" providerId="Windows Live" clId="Web-{282C3D92-8480-50E9-4321-7BCB59F00451}" dt="2025-05-17T23:54:22.785" v="25" actId="1076"/>
        <pc:sldMkLst>
          <pc:docMk/>
          <pc:sldMk cId="517373927" sldId="309"/>
        </pc:sldMkLst>
        <pc:spChg chg="del mod">
          <ac:chgData name="Houssem Lassoued" userId="b9b8e0ad6305353d" providerId="Windows Live" clId="Web-{282C3D92-8480-50E9-4321-7BCB59F00451}" dt="2025-05-17T23:51:05.428" v="9"/>
          <ac:spMkLst>
            <pc:docMk/>
            <pc:sldMk cId="517373927" sldId="309"/>
            <ac:spMk id="12" creationId="{4A8DCB3E-6C2E-E302-02E5-8FDC412F8850}"/>
          </ac:spMkLst>
        </pc:spChg>
        <pc:spChg chg="del">
          <ac:chgData name="Houssem Lassoued" userId="b9b8e0ad6305353d" providerId="Windows Live" clId="Web-{282C3D92-8480-50E9-4321-7BCB59F00451}" dt="2025-05-17T23:51:05.428" v="8"/>
          <ac:spMkLst>
            <pc:docMk/>
            <pc:sldMk cId="517373927" sldId="309"/>
            <ac:spMk id="32" creationId="{121A0BB9-D0F6-0E78-AC0D-E0CEE790CA61}"/>
          </ac:spMkLst>
        </pc:spChg>
        <pc:spChg chg="del">
          <ac:chgData name="Houssem Lassoued" userId="b9b8e0ad6305353d" providerId="Windows Live" clId="Web-{282C3D92-8480-50E9-4321-7BCB59F00451}" dt="2025-05-17T23:51:05.428" v="7"/>
          <ac:spMkLst>
            <pc:docMk/>
            <pc:sldMk cId="517373927" sldId="309"/>
            <ac:spMk id="34" creationId="{3992E951-72A4-619A-2B7E-6873211460E9}"/>
          </ac:spMkLst>
        </pc:spChg>
        <pc:spChg chg="del">
          <ac:chgData name="Houssem Lassoued" userId="b9b8e0ad6305353d" providerId="Windows Live" clId="Web-{282C3D92-8480-50E9-4321-7BCB59F00451}" dt="2025-05-17T23:51:05.428" v="6"/>
          <ac:spMkLst>
            <pc:docMk/>
            <pc:sldMk cId="517373927" sldId="309"/>
            <ac:spMk id="36" creationId="{ED27B7A5-183E-670B-1F78-82339AED7837}"/>
          </ac:spMkLst>
        </pc:spChg>
        <pc:graphicFrameChg chg="del">
          <ac:chgData name="Houssem Lassoued" userId="b9b8e0ad6305353d" providerId="Windows Live" clId="Web-{282C3D92-8480-50E9-4321-7BCB59F00451}" dt="2025-05-17T23:19:19.808" v="2"/>
          <ac:graphicFrameMkLst>
            <pc:docMk/>
            <pc:sldMk cId="517373927" sldId="309"/>
            <ac:graphicFrameMk id="37" creationId="{8D773F9F-017B-E459-2B8B-F197D6B9AAEF}"/>
          </ac:graphicFrameMkLst>
        </pc:graphicFrameChg>
        <pc:picChg chg="add mod">
          <ac:chgData name="Houssem Lassoued" userId="b9b8e0ad6305353d" providerId="Windows Live" clId="Web-{282C3D92-8480-50E9-4321-7BCB59F00451}" dt="2025-05-17T23:54:22.378" v="22" actId="14100"/>
          <ac:picMkLst>
            <pc:docMk/>
            <pc:sldMk cId="517373927" sldId="309"/>
            <ac:picMk id="2" creationId="{9BD56608-30C8-0F1D-C4B2-8D166F0A0E13}"/>
          </ac:picMkLst>
        </pc:picChg>
        <pc:picChg chg="add mod">
          <ac:chgData name="Houssem Lassoued" userId="b9b8e0ad6305353d" providerId="Windows Live" clId="Web-{282C3D92-8480-50E9-4321-7BCB59F00451}" dt="2025-05-17T23:54:22.785" v="25" actId="1076"/>
          <ac:picMkLst>
            <pc:docMk/>
            <pc:sldMk cId="517373927" sldId="309"/>
            <ac:picMk id="3" creationId="{9CC89F9F-626A-69C0-6A23-9201CA8D8745}"/>
          </ac:picMkLst>
        </pc:picChg>
        <pc:picChg chg="del">
          <ac:chgData name="Houssem Lassoued" userId="b9b8e0ad6305353d" providerId="Windows Live" clId="Web-{282C3D92-8480-50E9-4321-7BCB59F00451}" dt="2025-05-17T23:19:24.684" v="3"/>
          <ac:picMkLst>
            <pc:docMk/>
            <pc:sldMk cId="517373927" sldId="309"/>
            <ac:picMk id="38" creationId="{A3682F4C-29ED-2283-57BC-003357402269}"/>
          </ac:picMkLst>
        </pc:picChg>
        <pc:picChg chg="del">
          <ac:chgData name="Houssem Lassoued" userId="b9b8e0ad6305353d" providerId="Windows Live" clId="Web-{282C3D92-8480-50E9-4321-7BCB59F00451}" dt="2025-05-17T23:19:09.402" v="1"/>
          <ac:picMkLst>
            <pc:docMk/>
            <pc:sldMk cId="517373927" sldId="309"/>
            <ac:picMk id="39" creationId="{A5E30E95-FAC6-F308-4529-77CDB75BF441}"/>
          </ac:picMkLst>
        </pc:picChg>
      </pc:sldChg>
    </pc:docChg>
  </pc:docChgLst>
  <pc:docChgLst>
    <pc:chgData name="Houssem Lassoued" userId="b9b8e0ad6305353d" providerId="Windows Live" clId="Web-{4B47B1F9-14F3-4E9C-BD5A-25656911F945}"/>
    <pc:docChg chg="addSld modSld">
      <pc:chgData name="Houssem Lassoued" userId="b9b8e0ad6305353d" providerId="Windows Live" clId="Web-{4B47B1F9-14F3-4E9C-BD5A-25656911F945}" dt="2025-05-15T13:33:44.243" v="61" actId="1076"/>
      <pc:docMkLst>
        <pc:docMk/>
      </pc:docMkLst>
      <pc:sldChg chg="addSp delSp modSp add replId">
        <pc:chgData name="Houssem Lassoued" userId="b9b8e0ad6305353d" providerId="Windows Live" clId="Web-{4B47B1F9-14F3-4E9C-BD5A-25656911F945}" dt="2025-05-15T13:33:44.243" v="61" actId="1076"/>
        <pc:sldMkLst>
          <pc:docMk/>
          <pc:sldMk cId="3889903647" sldId="287"/>
        </pc:sldMkLst>
        <pc:spChg chg="del">
          <ac:chgData name="Houssem Lassoued" userId="b9b8e0ad6305353d" providerId="Windows Live" clId="Web-{4B47B1F9-14F3-4E9C-BD5A-25656911F945}" dt="2025-05-15T13:03:56.969" v="6"/>
          <ac:spMkLst>
            <pc:docMk/>
            <pc:sldMk cId="3889903647" sldId="287"/>
            <ac:spMk id="331" creationId="{64AF74E2-C7B9-DF42-C482-FA5C4CB66752}"/>
          </ac:spMkLst>
        </pc:spChg>
        <pc:spChg chg="del">
          <ac:chgData name="Houssem Lassoued" userId="b9b8e0ad6305353d" providerId="Windows Live" clId="Web-{4B47B1F9-14F3-4E9C-BD5A-25656911F945}" dt="2025-05-15T13:03:50.281" v="1"/>
          <ac:spMkLst>
            <pc:docMk/>
            <pc:sldMk cId="3889903647" sldId="287"/>
            <ac:spMk id="333" creationId="{CEA97677-5E40-8DE2-0ABB-8B114902BB7B}"/>
          </ac:spMkLst>
        </pc:spChg>
        <pc:spChg chg="del">
          <ac:chgData name="Houssem Lassoued" userId="b9b8e0ad6305353d" providerId="Windows Live" clId="Web-{4B47B1F9-14F3-4E9C-BD5A-25656911F945}" dt="2025-05-15T13:03:56.969" v="4"/>
          <ac:spMkLst>
            <pc:docMk/>
            <pc:sldMk cId="3889903647" sldId="287"/>
            <ac:spMk id="335" creationId="{A0C91DE9-ED03-2BB3-6CF5-31BE8AC69754}"/>
          </ac:spMkLst>
        </pc:spChg>
        <pc:picChg chg="add del mod">
          <ac:chgData name="Houssem Lassoued" userId="b9b8e0ad6305353d" providerId="Windows Live" clId="Web-{4B47B1F9-14F3-4E9C-BD5A-25656911F945}" dt="2025-05-15T13:19:54.499" v="21"/>
          <ac:picMkLst>
            <pc:docMk/>
            <pc:sldMk cId="3889903647" sldId="287"/>
            <ac:picMk id="2" creationId="{D9EC09CE-31A0-D780-BCD4-DB5F0CC55504}"/>
          </ac:picMkLst>
        </pc:picChg>
        <pc:picChg chg="add del mod">
          <ac:chgData name="Houssem Lassoued" userId="b9b8e0ad6305353d" providerId="Windows Live" clId="Web-{4B47B1F9-14F3-4E9C-BD5A-25656911F945}" dt="2025-05-15T13:22:02.034" v="27"/>
          <ac:picMkLst>
            <pc:docMk/>
            <pc:sldMk cId="3889903647" sldId="287"/>
            <ac:picMk id="4" creationId="{ABF74B0E-5099-30A7-E5FF-D28476100BAE}"/>
          </ac:picMkLst>
        </pc:picChg>
        <pc:picChg chg="add del mod">
          <ac:chgData name="Houssem Lassoued" userId="b9b8e0ad6305353d" providerId="Windows Live" clId="Web-{4B47B1F9-14F3-4E9C-BD5A-25656911F945}" dt="2025-05-15T13:26:15.526" v="43"/>
          <ac:picMkLst>
            <pc:docMk/>
            <pc:sldMk cId="3889903647" sldId="287"/>
            <ac:picMk id="5" creationId="{B197FCDA-896C-444B-9B01-4A195B067FC6}"/>
          </ac:picMkLst>
        </pc:picChg>
        <pc:picChg chg="add del mod">
          <ac:chgData name="Houssem Lassoued" userId="b9b8e0ad6305353d" providerId="Windows Live" clId="Web-{4B47B1F9-14F3-4E9C-BD5A-25656911F945}" dt="2025-05-15T13:26:23.823" v="44"/>
          <ac:picMkLst>
            <pc:docMk/>
            <pc:sldMk cId="3889903647" sldId="287"/>
            <ac:picMk id="6" creationId="{8D3467D0-D94A-A8D6-9412-648341C5DBEF}"/>
          </ac:picMkLst>
        </pc:picChg>
        <pc:picChg chg="add del mod">
          <ac:chgData name="Houssem Lassoued" userId="b9b8e0ad6305353d" providerId="Windows Live" clId="Web-{4B47B1F9-14F3-4E9C-BD5A-25656911F945}" dt="2025-05-15T13:30:50.597" v="51"/>
          <ac:picMkLst>
            <pc:docMk/>
            <pc:sldMk cId="3889903647" sldId="287"/>
            <ac:picMk id="10" creationId="{5645B2F6-ED5E-B3D6-0241-34CAC92045A6}"/>
          </ac:picMkLst>
        </pc:picChg>
        <pc:picChg chg="add del mod">
          <ac:chgData name="Houssem Lassoued" userId="b9b8e0ad6305353d" providerId="Windows Live" clId="Web-{4B47B1F9-14F3-4E9C-BD5A-25656911F945}" dt="2025-05-15T13:30:50.597" v="50"/>
          <ac:picMkLst>
            <pc:docMk/>
            <pc:sldMk cId="3889903647" sldId="287"/>
            <ac:picMk id="12" creationId="{DAA31DAD-361E-0285-D9B5-4DDBA3EE67B0}"/>
          </ac:picMkLst>
        </pc:picChg>
        <pc:picChg chg="add mod">
          <ac:chgData name="Houssem Lassoued" userId="b9b8e0ad6305353d" providerId="Windows Live" clId="Web-{4B47B1F9-14F3-4E9C-BD5A-25656911F945}" dt="2025-05-15T13:33:44.243" v="61" actId="1076"/>
          <ac:picMkLst>
            <pc:docMk/>
            <pc:sldMk cId="3889903647" sldId="287"/>
            <ac:picMk id="13" creationId="{4B74846D-0EF5-123B-741B-A64C2F205742}"/>
          </ac:picMkLst>
        </pc:picChg>
        <pc:picChg chg="del">
          <ac:chgData name="Houssem Lassoued" userId="b9b8e0ad6305353d" providerId="Windows Live" clId="Web-{4B47B1F9-14F3-4E9C-BD5A-25656911F945}" dt="2025-05-15T13:03:56.969" v="7"/>
          <ac:picMkLst>
            <pc:docMk/>
            <pc:sldMk cId="3889903647" sldId="287"/>
            <ac:picMk id="250" creationId="{6489777D-B7CE-8E3F-C11C-DBA3027780D1}"/>
          </ac:picMkLst>
        </pc:picChg>
        <pc:picChg chg="del">
          <ac:chgData name="Houssem Lassoued" userId="b9b8e0ad6305353d" providerId="Windows Live" clId="Web-{4B47B1F9-14F3-4E9C-BD5A-25656911F945}" dt="2025-05-15T13:03:50.281" v="2"/>
          <ac:picMkLst>
            <pc:docMk/>
            <pc:sldMk cId="3889903647" sldId="287"/>
            <ac:picMk id="332" creationId="{2FAE8B01-DC24-06ED-EF2D-FB5DD01192C6}"/>
          </ac:picMkLst>
        </pc:picChg>
        <pc:picChg chg="del">
          <ac:chgData name="Houssem Lassoued" userId="b9b8e0ad6305353d" providerId="Windows Live" clId="Web-{4B47B1F9-14F3-4E9C-BD5A-25656911F945}" dt="2025-05-15T13:03:56.969" v="5"/>
          <ac:picMkLst>
            <pc:docMk/>
            <pc:sldMk cId="3889903647" sldId="287"/>
            <ac:picMk id="334" creationId="{0C142FC3-EBF2-B78E-BC66-7194F0C9B801}"/>
          </ac:picMkLst>
        </pc:picChg>
        <pc:picChg chg="del">
          <ac:chgData name="Houssem Lassoued" userId="b9b8e0ad6305353d" providerId="Windows Live" clId="Web-{4B47B1F9-14F3-4E9C-BD5A-25656911F945}" dt="2025-05-15T13:03:56.969" v="3"/>
          <ac:picMkLst>
            <pc:docMk/>
            <pc:sldMk cId="3889903647" sldId="287"/>
            <ac:picMk id="336" creationId="{D1233060-4583-458A-C8C4-675680A2BFF9}"/>
          </ac:picMkLst>
        </pc:picChg>
      </pc:sldChg>
    </pc:docChg>
  </pc:docChgLst>
  <pc:docChgLst>
    <pc:chgData name="Houssem Lassoued" userId="b9b8e0ad6305353d" providerId="Windows Live" clId="Web-{815B8BA6-E29E-4448-AE5C-B26E0ADB32FE}"/>
    <pc:docChg chg="addSld modSld">
      <pc:chgData name="Houssem Lassoued" userId="b9b8e0ad6305353d" providerId="Windows Live" clId="Web-{815B8BA6-E29E-4448-AE5C-B26E0ADB32FE}" dt="2025-05-15T23:16:21.459" v="133" actId="1076"/>
      <pc:docMkLst>
        <pc:docMk/>
      </pc:docMkLst>
      <pc:sldChg chg="addSp delSp modSp">
        <pc:chgData name="Houssem Lassoued" userId="b9b8e0ad6305353d" providerId="Windows Live" clId="Web-{815B8BA6-E29E-4448-AE5C-B26E0ADB32FE}" dt="2025-05-15T22:34:19.679" v="110" actId="1076"/>
        <pc:sldMkLst>
          <pc:docMk/>
          <pc:sldMk cId="692618053" sldId="291"/>
        </pc:sldMkLst>
        <pc:spChg chg="add del">
          <ac:chgData name="Houssem Lassoued" userId="b9b8e0ad6305353d" providerId="Windows Live" clId="Web-{815B8BA6-E29E-4448-AE5C-B26E0ADB32FE}" dt="2025-05-15T21:55:49.425" v="5"/>
          <ac:spMkLst>
            <pc:docMk/>
            <pc:sldMk cId="692618053" sldId="291"/>
            <ac:spMk id="4" creationId="{9195F890-D64B-E73C-736B-A26E5DDC8CAC}"/>
          </ac:spMkLst>
        </pc:spChg>
        <pc:spChg chg="del mod">
          <ac:chgData name="Houssem Lassoued" userId="b9b8e0ad6305353d" providerId="Windows Live" clId="Web-{815B8BA6-E29E-4448-AE5C-B26E0ADB32FE}" dt="2025-05-15T22:14:42.699" v="62"/>
          <ac:spMkLst>
            <pc:docMk/>
            <pc:sldMk cId="692618053" sldId="291"/>
            <ac:spMk id="6" creationId="{275F9EA5-F0C1-6E3D-D723-86A9F19748C9}"/>
          </ac:spMkLst>
        </pc:spChg>
        <pc:spChg chg="del mod">
          <ac:chgData name="Houssem Lassoued" userId="b9b8e0ad6305353d" providerId="Windows Live" clId="Web-{815B8BA6-E29E-4448-AE5C-B26E0ADB32FE}" dt="2025-05-15T21:55:19.440" v="3"/>
          <ac:spMkLst>
            <pc:docMk/>
            <pc:sldMk cId="692618053" sldId="291"/>
            <ac:spMk id="10" creationId="{6FBF261D-E74C-9C7F-1A0D-403070A9F993}"/>
          </ac:spMkLst>
        </pc:spChg>
        <pc:spChg chg="add del mod">
          <ac:chgData name="Houssem Lassoued" userId="b9b8e0ad6305353d" providerId="Windows Live" clId="Web-{815B8BA6-E29E-4448-AE5C-B26E0ADB32FE}" dt="2025-05-15T21:55:54.723" v="8"/>
          <ac:spMkLst>
            <pc:docMk/>
            <pc:sldMk cId="692618053" sldId="291"/>
            <ac:spMk id="12" creationId="{CBCF89F9-925A-E063-9F85-ADB54CA8D2C2}"/>
          </ac:spMkLst>
        </pc:spChg>
        <pc:spChg chg="add del mod">
          <ac:chgData name="Houssem Lassoued" userId="b9b8e0ad6305353d" providerId="Windows Live" clId="Web-{815B8BA6-E29E-4448-AE5C-B26E0ADB32FE}" dt="2025-05-15T21:57:14.788" v="16"/>
          <ac:spMkLst>
            <pc:docMk/>
            <pc:sldMk cId="692618053" sldId="291"/>
            <ac:spMk id="13" creationId="{6AA7E239-E48B-E07B-E064-5919097F80C3}"/>
          </ac:spMkLst>
        </pc:spChg>
        <pc:spChg chg="add del">
          <ac:chgData name="Houssem Lassoued" userId="b9b8e0ad6305353d" providerId="Windows Live" clId="Web-{815B8BA6-E29E-4448-AE5C-B26E0ADB32FE}" dt="2025-05-15T21:57:35.914" v="18"/>
          <ac:spMkLst>
            <pc:docMk/>
            <pc:sldMk cId="692618053" sldId="291"/>
            <ac:spMk id="14" creationId="{D76F785A-5AEB-1D53-430D-DE8F8209EE75}"/>
          </ac:spMkLst>
        </pc:spChg>
        <pc:spChg chg="add del mod">
          <ac:chgData name="Houssem Lassoued" userId="b9b8e0ad6305353d" providerId="Windows Live" clId="Web-{815B8BA6-E29E-4448-AE5C-B26E0ADB32FE}" dt="2025-05-15T22:00:19.404" v="24"/>
          <ac:spMkLst>
            <pc:docMk/>
            <pc:sldMk cId="692618053" sldId="291"/>
            <ac:spMk id="15" creationId="{28DC1521-40E6-C7E5-1938-9128EF9E968C}"/>
          </ac:spMkLst>
        </pc:spChg>
        <pc:spChg chg="add del mod">
          <ac:chgData name="Houssem Lassoued" userId="b9b8e0ad6305353d" providerId="Windows Live" clId="Web-{815B8BA6-E29E-4448-AE5C-B26E0ADB32FE}" dt="2025-05-15T22:06:00.587" v="43"/>
          <ac:spMkLst>
            <pc:docMk/>
            <pc:sldMk cId="692618053" sldId="291"/>
            <ac:spMk id="18" creationId="{6A905E35-C9F3-F92C-B1B8-E767E4D88712}"/>
          </ac:spMkLst>
        </pc:spChg>
        <pc:spChg chg="add del mod">
          <ac:chgData name="Houssem Lassoued" userId="b9b8e0ad6305353d" providerId="Windows Live" clId="Web-{815B8BA6-E29E-4448-AE5C-B26E0ADB32FE}" dt="2025-05-15T22:09:05.563" v="60"/>
          <ac:spMkLst>
            <pc:docMk/>
            <pc:sldMk cId="692618053" sldId="291"/>
            <ac:spMk id="19" creationId="{070157DA-7A77-BA0A-94D7-7BE94A45EC94}"/>
          </ac:spMkLst>
        </pc:spChg>
        <pc:picChg chg="mod">
          <ac:chgData name="Houssem Lassoued" userId="b9b8e0ad6305353d" providerId="Windows Live" clId="Web-{815B8BA6-E29E-4448-AE5C-B26E0ADB32FE}" dt="2025-05-15T22:33:49.286" v="105" actId="1076"/>
          <ac:picMkLst>
            <pc:docMk/>
            <pc:sldMk cId="692618053" sldId="291"/>
            <ac:picMk id="2" creationId="{F48364EB-BC47-79F9-1FD0-F8AAAFFB31DA}"/>
          </ac:picMkLst>
        </pc:picChg>
        <pc:picChg chg="del">
          <ac:chgData name="Houssem Lassoued" userId="b9b8e0ad6305353d" providerId="Windows Live" clId="Web-{815B8BA6-E29E-4448-AE5C-B26E0ADB32FE}" dt="2025-05-15T22:14:36.621" v="61"/>
          <ac:picMkLst>
            <pc:docMk/>
            <pc:sldMk cId="692618053" sldId="291"/>
            <ac:picMk id="3" creationId="{A7AFBA41-8BDB-38EA-57D7-05366F48349A}"/>
          </ac:picMkLst>
        </pc:picChg>
        <pc:picChg chg="add mod">
          <ac:chgData name="Houssem Lassoued" userId="b9b8e0ad6305353d" providerId="Windows Live" clId="Web-{815B8BA6-E29E-4448-AE5C-B26E0ADB32FE}" dt="2025-05-15T22:34:04.647" v="107" actId="1076"/>
          <ac:picMkLst>
            <pc:docMk/>
            <pc:sldMk cId="692618053" sldId="291"/>
            <ac:picMk id="23" creationId="{7AE7A5CF-A06B-A9BC-2A29-3CD5917E8132}"/>
          </ac:picMkLst>
        </pc:picChg>
        <pc:picChg chg="add mod">
          <ac:chgData name="Houssem Lassoued" userId="b9b8e0ad6305353d" providerId="Windows Live" clId="Web-{815B8BA6-E29E-4448-AE5C-B26E0ADB32FE}" dt="2025-05-15T22:34:19.679" v="110" actId="1076"/>
          <ac:picMkLst>
            <pc:docMk/>
            <pc:sldMk cId="692618053" sldId="291"/>
            <ac:picMk id="24" creationId="{3BB694B5-DD09-2BF2-8E75-FB164C902337}"/>
          </ac:picMkLst>
        </pc:picChg>
        <pc:cxnChg chg="add del mod">
          <ac:chgData name="Houssem Lassoued" userId="b9b8e0ad6305353d" providerId="Windows Live" clId="Web-{815B8BA6-E29E-4448-AE5C-B26E0ADB32FE}" dt="2025-05-15T22:00:51.733" v="28"/>
          <ac:cxnSpMkLst>
            <pc:docMk/>
            <pc:sldMk cId="692618053" sldId="291"/>
            <ac:cxnSpMk id="16" creationId="{D2FCE224-FA5C-7491-5E0F-014EF2C631EE}"/>
          </ac:cxnSpMkLst>
        </pc:cxnChg>
        <pc:cxnChg chg="add del mod">
          <ac:chgData name="Houssem Lassoued" userId="b9b8e0ad6305353d" providerId="Windows Live" clId="Web-{815B8BA6-E29E-4448-AE5C-B26E0ADB32FE}" dt="2025-05-15T22:03:30.270" v="40"/>
          <ac:cxnSpMkLst>
            <pc:docMk/>
            <pc:sldMk cId="692618053" sldId="291"/>
            <ac:cxnSpMk id="17" creationId="{A98F9E67-7119-7A0F-5B20-D2F0483EC3ED}"/>
          </ac:cxnSpMkLst>
        </pc:cxnChg>
      </pc:sldChg>
      <pc:sldChg chg="addSp delSp modSp add replId">
        <pc:chgData name="Houssem Lassoued" userId="b9b8e0ad6305353d" providerId="Windows Live" clId="Web-{815B8BA6-E29E-4448-AE5C-B26E0ADB32FE}" dt="2025-05-15T23:16:21.459" v="133" actId="1076"/>
        <pc:sldMkLst>
          <pc:docMk/>
          <pc:sldMk cId="3944834670" sldId="292"/>
        </pc:sldMkLst>
        <pc:picChg chg="del">
          <ac:chgData name="Houssem Lassoued" userId="b9b8e0ad6305353d" providerId="Windows Live" clId="Web-{815B8BA6-E29E-4448-AE5C-B26E0ADB32FE}" dt="2025-05-15T23:02:17.578" v="112"/>
          <ac:picMkLst>
            <pc:docMk/>
            <pc:sldMk cId="3944834670" sldId="292"/>
            <ac:picMk id="2" creationId="{41A2985A-0392-DACF-B327-E6197BE20B5B}"/>
          </ac:picMkLst>
        </pc:picChg>
        <pc:picChg chg="add del mod">
          <ac:chgData name="Houssem Lassoued" userId="b9b8e0ad6305353d" providerId="Windows Live" clId="Web-{815B8BA6-E29E-4448-AE5C-B26E0ADB32FE}" dt="2025-05-15T23:14:06.295" v="125"/>
          <ac:picMkLst>
            <pc:docMk/>
            <pc:sldMk cId="3944834670" sldId="292"/>
            <ac:picMk id="3" creationId="{45EA05C3-2D29-6D9B-E029-F4782FD3AF3F}"/>
          </ac:picMkLst>
        </pc:picChg>
        <pc:picChg chg="add mod">
          <ac:chgData name="Houssem Lassoued" userId="b9b8e0ad6305353d" providerId="Windows Live" clId="Web-{815B8BA6-E29E-4448-AE5C-B26E0ADB32FE}" dt="2025-05-15T23:16:21.459" v="133" actId="1076"/>
          <ac:picMkLst>
            <pc:docMk/>
            <pc:sldMk cId="3944834670" sldId="292"/>
            <ac:picMk id="4" creationId="{8855FCAE-DCC2-BF6D-4D50-982599D509B0}"/>
          </ac:picMkLst>
        </pc:picChg>
        <pc:picChg chg="del">
          <ac:chgData name="Houssem Lassoued" userId="b9b8e0ad6305353d" providerId="Windows Live" clId="Web-{815B8BA6-E29E-4448-AE5C-B26E0ADB32FE}" dt="2025-05-15T23:02:25.125" v="114"/>
          <ac:picMkLst>
            <pc:docMk/>
            <pc:sldMk cId="3944834670" sldId="292"/>
            <ac:picMk id="23" creationId="{C2D8A265-ECCB-CA28-7547-AA4F0DE836AA}"/>
          </ac:picMkLst>
        </pc:picChg>
        <pc:picChg chg="del">
          <ac:chgData name="Houssem Lassoued" userId="b9b8e0ad6305353d" providerId="Windows Live" clId="Web-{815B8BA6-E29E-4448-AE5C-B26E0ADB32FE}" dt="2025-05-15T23:02:25.125" v="113"/>
          <ac:picMkLst>
            <pc:docMk/>
            <pc:sldMk cId="3944834670" sldId="292"/>
            <ac:picMk id="24" creationId="{45025052-39D4-B78B-8354-1E6669B10364}"/>
          </ac:picMkLst>
        </pc:picChg>
      </pc:sldChg>
    </pc:docChg>
  </pc:docChgLst>
  <pc:docChgLst>
    <pc:chgData name="Houssem Lassoued" userId="b9b8e0ad6305353d" providerId="Windows Live" clId="Web-{CCE99C11-F6F6-4257-9348-90565800786D}"/>
    <pc:docChg chg="modSld">
      <pc:chgData name="Houssem Lassoued" userId="b9b8e0ad6305353d" providerId="Windows Live" clId="Web-{CCE99C11-F6F6-4257-9348-90565800786D}" dt="2025-05-15T23:42:53.446" v="6" actId="1076"/>
      <pc:docMkLst>
        <pc:docMk/>
      </pc:docMkLst>
      <pc:sldChg chg="addSp modSp">
        <pc:chgData name="Houssem Lassoued" userId="b9b8e0ad6305353d" providerId="Windows Live" clId="Web-{CCE99C11-F6F6-4257-9348-90565800786D}" dt="2025-05-15T23:42:53.446" v="6" actId="1076"/>
        <pc:sldMkLst>
          <pc:docMk/>
          <pc:sldMk cId="3944834670" sldId="292"/>
        </pc:sldMkLst>
        <pc:picChg chg="add mod">
          <ac:chgData name="Houssem Lassoued" userId="b9b8e0ad6305353d" providerId="Windows Live" clId="Web-{CCE99C11-F6F6-4257-9348-90565800786D}" dt="2025-05-15T23:42:53.446" v="6" actId="1076"/>
          <ac:picMkLst>
            <pc:docMk/>
            <pc:sldMk cId="3944834670" sldId="292"/>
            <ac:picMk id="2" creationId="{FFDE1827-B88E-98DC-BE67-8650A32704CA}"/>
          </ac:picMkLst>
        </pc:picChg>
      </pc:sldChg>
    </pc:docChg>
  </pc:docChgLst>
  <pc:docChgLst>
    <pc:chgData name="Houssem Lassoued" userId="b9b8e0ad6305353d" providerId="Windows Live" clId="Web-{9F691CB5-B652-BD3B-23DB-DA9EE8F524EA}"/>
    <pc:docChg chg="addSld delSld modSld sldOrd">
      <pc:chgData name="Houssem Lassoued" userId="b9b8e0ad6305353d" providerId="Windows Live" clId="Web-{9F691CB5-B652-BD3B-23DB-DA9EE8F524EA}" dt="2025-05-25T01:10:10.618" v="769" actId="1076"/>
      <pc:docMkLst>
        <pc:docMk/>
      </pc:docMkLst>
      <pc:sldChg chg="del">
        <pc:chgData name="Houssem Lassoued" userId="b9b8e0ad6305353d" providerId="Windows Live" clId="Web-{9F691CB5-B652-BD3B-23DB-DA9EE8F524EA}" dt="2025-05-25T00:35:00.628" v="701"/>
        <pc:sldMkLst>
          <pc:docMk/>
          <pc:sldMk cId="495223058" sldId="257"/>
        </pc:sldMkLst>
      </pc:sldChg>
      <pc:sldChg chg="addSp delSp modSp">
        <pc:chgData name="Houssem Lassoued" userId="b9b8e0ad6305353d" providerId="Windows Live" clId="Web-{9F691CB5-B652-BD3B-23DB-DA9EE8F524EA}" dt="2025-05-25T01:10:10.618" v="769" actId="1076"/>
        <pc:sldMkLst>
          <pc:docMk/>
          <pc:sldMk cId="2834335582" sldId="267"/>
        </pc:sldMkLst>
        <pc:spChg chg="add del">
          <ac:chgData name="Houssem Lassoued" userId="b9b8e0ad6305353d" providerId="Windows Live" clId="Web-{9F691CB5-B652-BD3B-23DB-DA9EE8F524EA}" dt="2025-05-25T01:03:19.122" v="754"/>
          <ac:spMkLst>
            <pc:docMk/>
            <pc:sldMk cId="2834335582" sldId="267"/>
            <ac:spMk id="3" creationId="{C9D13B92-FB7F-3A3A-A016-C362D15D7BA3}"/>
          </ac:spMkLst>
        </pc:spChg>
        <pc:spChg chg="add mod">
          <ac:chgData name="Houssem Lassoued" userId="b9b8e0ad6305353d" providerId="Windows Live" clId="Web-{9F691CB5-B652-BD3B-23DB-DA9EE8F524EA}" dt="2025-05-25T01:05:42.563" v="767" actId="1076"/>
          <ac:spMkLst>
            <pc:docMk/>
            <pc:sldMk cId="2834335582" sldId="267"/>
            <ac:spMk id="4" creationId="{8824321B-8AD9-BB4A-3D13-23F5FCE324BC}"/>
          </ac:spMkLst>
        </pc:spChg>
        <pc:picChg chg="add mod">
          <ac:chgData name="Houssem Lassoued" userId="b9b8e0ad6305353d" providerId="Windows Live" clId="Web-{9F691CB5-B652-BD3B-23DB-DA9EE8F524EA}" dt="2025-05-25T01:10:10.618" v="769" actId="1076"/>
          <ac:picMkLst>
            <pc:docMk/>
            <pc:sldMk cId="2834335582" sldId="267"/>
            <ac:picMk id="2" creationId="{273CADA4-E34E-4F8F-E823-8A8AB0F45E03}"/>
          </ac:picMkLst>
        </pc:picChg>
      </pc:sldChg>
      <pc:sldChg chg="addSp delSp modSp del">
        <pc:chgData name="Houssem Lassoued" userId="b9b8e0ad6305353d" providerId="Windows Live" clId="Web-{9F691CB5-B652-BD3B-23DB-DA9EE8F524EA}" dt="2025-05-24T21:44:21.156" v="222"/>
        <pc:sldMkLst>
          <pc:docMk/>
          <pc:sldMk cId="1891898294" sldId="272"/>
        </pc:sldMkLst>
        <pc:spChg chg="add mod">
          <ac:chgData name="Houssem Lassoued" userId="b9b8e0ad6305353d" providerId="Windows Live" clId="Web-{9F691CB5-B652-BD3B-23DB-DA9EE8F524EA}" dt="2025-05-24T21:19:12.866" v="122" actId="1076"/>
          <ac:spMkLst>
            <pc:docMk/>
            <pc:sldMk cId="1891898294" sldId="272"/>
            <ac:spMk id="6" creationId="{9345EBBE-4D5C-1B58-76F4-4B1BC3AE3F9B}"/>
          </ac:spMkLst>
        </pc:spChg>
        <pc:spChg chg="del">
          <ac:chgData name="Houssem Lassoued" userId="b9b8e0ad6305353d" providerId="Windows Live" clId="Web-{9F691CB5-B652-BD3B-23DB-DA9EE8F524EA}" dt="2025-05-24T21:15:45.717" v="93"/>
          <ac:spMkLst>
            <pc:docMk/>
            <pc:sldMk cId="1891898294" sldId="272"/>
            <ac:spMk id="12" creationId="{15C925E6-4DA7-2F73-979A-F3D79030D8C8}"/>
          </ac:spMkLst>
        </pc:spChg>
        <pc:spChg chg="del">
          <ac:chgData name="Houssem Lassoued" userId="b9b8e0ad6305353d" providerId="Windows Live" clId="Web-{9F691CB5-B652-BD3B-23DB-DA9EE8F524EA}" dt="2025-05-24T21:15:45.717" v="92"/>
          <ac:spMkLst>
            <pc:docMk/>
            <pc:sldMk cId="1891898294" sldId="272"/>
            <ac:spMk id="32" creationId="{E7558C9E-2FA1-B134-2C72-67E04D43C8AA}"/>
          </ac:spMkLst>
        </pc:spChg>
        <pc:spChg chg="del">
          <ac:chgData name="Houssem Lassoued" userId="b9b8e0ad6305353d" providerId="Windows Live" clId="Web-{9F691CB5-B652-BD3B-23DB-DA9EE8F524EA}" dt="2025-05-24T21:15:45.717" v="91"/>
          <ac:spMkLst>
            <pc:docMk/>
            <pc:sldMk cId="1891898294" sldId="272"/>
            <ac:spMk id="34" creationId="{1C9234BC-8E6E-DD91-7910-4834F9678E0E}"/>
          </ac:spMkLst>
        </pc:spChg>
        <pc:spChg chg="del">
          <ac:chgData name="Houssem Lassoued" userId="b9b8e0ad6305353d" providerId="Windows Live" clId="Web-{9F691CB5-B652-BD3B-23DB-DA9EE8F524EA}" dt="2025-05-24T21:15:45.717" v="90"/>
          <ac:spMkLst>
            <pc:docMk/>
            <pc:sldMk cId="1891898294" sldId="272"/>
            <ac:spMk id="36" creationId="{38979A68-524B-1BB6-4AB3-9EA30B9BD0C5}"/>
          </ac:spMkLst>
        </pc:spChg>
        <pc:graphicFrameChg chg="mod modGraphic">
          <ac:chgData name="Houssem Lassoued" userId="b9b8e0ad6305353d" providerId="Windows Live" clId="Web-{9F691CB5-B652-BD3B-23DB-DA9EE8F524EA}" dt="2025-05-24T21:18:30.865" v="113"/>
          <ac:graphicFrameMkLst>
            <pc:docMk/>
            <pc:sldMk cId="1891898294" sldId="272"/>
            <ac:graphicFrameMk id="37" creationId="{3E5F8729-4F23-28FC-251E-DE1DCD100EF2}"/>
          </ac:graphicFrameMkLst>
        </pc:graphicFrameChg>
        <pc:picChg chg="add mod">
          <ac:chgData name="Houssem Lassoued" userId="b9b8e0ad6305353d" providerId="Windows Live" clId="Web-{9F691CB5-B652-BD3B-23DB-DA9EE8F524EA}" dt="2025-05-24T21:19:03.944" v="119" actId="1076"/>
          <ac:picMkLst>
            <pc:docMk/>
            <pc:sldMk cId="1891898294" sldId="272"/>
            <ac:picMk id="3" creationId="{3C67D5C3-CC41-1A7D-2CBA-8C01549821F3}"/>
          </ac:picMkLst>
        </pc:picChg>
        <pc:picChg chg="add mod">
          <ac:chgData name="Houssem Lassoued" userId="b9b8e0ad6305353d" providerId="Windows Live" clId="Web-{9F691CB5-B652-BD3B-23DB-DA9EE8F524EA}" dt="2025-05-24T21:19:16.304" v="123" actId="1076"/>
          <ac:picMkLst>
            <pc:docMk/>
            <pc:sldMk cId="1891898294" sldId="272"/>
            <ac:picMk id="13" creationId="{AF507049-2EB6-756D-F36A-8AAAA9B89477}"/>
          </ac:picMkLst>
        </pc:picChg>
        <pc:picChg chg="del">
          <ac:chgData name="Houssem Lassoued" userId="b9b8e0ad6305353d" providerId="Windows Live" clId="Web-{9F691CB5-B652-BD3B-23DB-DA9EE8F524EA}" dt="2025-05-24T21:15:38.420" v="89"/>
          <ac:picMkLst>
            <pc:docMk/>
            <pc:sldMk cId="1891898294" sldId="272"/>
            <ac:picMk id="38" creationId="{8E9CEAF4-D275-6F07-0875-FD746329AC31}"/>
          </ac:picMkLst>
        </pc:picChg>
        <pc:picChg chg="del">
          <ac:chgData name="Houssem Lassoued" userId="b9b8e0ad6305353d" providerId="Windows Live" clId="Web-{9F691CB5-B652-BD3B-23DB-DA9EE8F524EA}" dt="2025-05-24T21:09:07.715" v="86"/>
          <ac:picMkLst>
            <pc:docMk/>
            <pc:sldMk cId="1891898294" sldId="272"/>
            <ac:picMk id="39" creationId="{041AE30B-5558-ABAD-F54E-A02B9CA3A54B}"/>
          </ac:picMkLst>
        </pc:picChg>
      </pc:sldChg>
      <pc:sldChg chg="ord">
        <pc:chgData name="Houssem Lassoued" userId="b9b8e0ad6305353d" providerId="Windows Live" clId="Web-{9F691CB5-B652-BD3B-23DB-DA9EE8F524EA}" dt="2025-05-24T22:37:24.048" v="371"/>
        <pc:sldMkLst>
          <pc:docMk/>
          <pc:sldMk cId="577638937" sldId="273"/>
        </pc:sldMkLst>
      </pc:sldChg>
      <pc:sldChg chg="ord">
        <pc:chgData name="Houssem Lassoued" userId="b9b8e0ad6305353d" providerId="Windows Live" clId="Web-{9F691CB5-B652-BD3B-23DB-DA9EE8F524EA}" dt="2025-05-24T22:37:45.471" v="372"/>
        <pc:sldMkLst>
          <pc:docMk/>
          <pc:sldMk cId="3427938121" sldId="274"/>
        </pc:sldMkLst>
      </pc:sldChg>
      <pc:sldChg chg="addSp delSp modSp ord">
        <pc:chgData name="Houssem Lassoued" userId="b9b8e0ad6305353d" providerId="Windows Live" clId="Web-{9F691CB5-B652-BD3B-23DB-DA9EE8F524EA}" dt="2025-05-24T23:04:31.654" v="599" actId="1076"/>
        <pc:sldMkLst>
          <pc:docMk/>
          <pc:sldMk cId="2453278991" sldId="275"/>
        </pc:sldMkLst>
        <pc:spChg chg="add mod">
          <ac:chgData name="Houssem Lassoued" userId="b9b8e0ad6305353d" providerId="Windows Live" clId="Web-{9F691CB5-B652-BD3B-23DB-DA9EE8F524EA}" dt="2025-05-24T23:00:28.503" v="553" actId="1076"/>
          <ac:spMkLst>
            <pc:docMk/>
            <pc:sldMk cId="2453278991" sldId="275"/>
            <ac:spMk id="2" creationId="{201065FA-AAEC-E6FA-7A86-4ACA00632FF7}"/>
          </ac:spMkLst>
        </pc:spChg>
        <pc:spChg chg="mod">
          <ac:chgData name="Houssem Lassoued" userId="b9b8e0ad6305353d" providerId="Windows Live" clId="Web-{9F691CB5-B652-BD3B-23DB-DA9EE8F524EA}" dt="2025-05-24T23:00:28.456" v="551" actId="1076"/>
          <ac:spMkLst>
            <pc:docMk/>
            <pc:sldMk cId="2453278991" sldId="275"/>
            <ac:spMk id="3" creationId="{AC79BCA7-D6A1-4E3B-AD92-51A446672BA9}"/>
          </ac:spMkLst>
        </pc:spChg>
        <pc:spChg chg="add del mod">
          <ac:chgData name="Houssem Lassoued" userId="b9b8e0ad6305353d" providerId="Windows Live" clId="Web-{9F691CB5-B652-BD3B-23DB-DA9EE8F524EA}" dt="2025-05-24T22:49:35.303" v="499"/>
          <ac:spMkLst>
            <pc:docMk/>
            <pc:sldMk cId="2453278991" sldId="275"/>
            <ac:spMk id="5" creationId="{08E5A66D-596D-FA46-A01D-F54EDDCC9111}"/>
          </ac:spMkLst>
        </pc:spChg>
        <pc:spChg chg="add mod">
          <ac:chgData name="Houssem Lassoued" userId="b9b8e0ad6305353d" providerId="Windows Live" clId="Web-{9F691CB5-B652-BD3B-23DB-DA9EE8F524EA}" dt="2025-05-24T23:00:28.519" v="554" actId="1076"/>
          <ac:spMkLst>
            <pc:docMk/>
            <pc:sldMk cId="2453278991" sldId="275"/>
            <ac:spMk id="6" creationId="{EB36E566-06D2-0722-1762-71A6CDFAA3FA}"/>
          </ac:spMkLst>
        </pc:spChg>
        <pc:spChg chg="del">
          <ac:chgData name="Houssem Lassoued" userId="b9b8e0ad6305353d" providerId="Windows Live" clId="Web-{9F691CB5-B652-BD3B-23DB-DA9EE8F524EA}" dt="2025-05-24T22:44:54.494" v="435"/>
          <ac:spMkLst>
            <pc:docMk/>
            <pc:sldMk cId="2453278991" sldId="275"/>
            <ac:spMk id="10" creationId="{9100D194-1196-4F48-9369-8787BCCBAE4F}"/>
          </ac:spMkLst>
        </pc:spChg>
        <pc:spChg chg="del">
          <ac:chgData name="Houssem Lassoued" userId="b9b8e0ad6305353d" providerId="Windows Live" clId="Web-{9F691CB5-B652-BD3B-23DB-DA9EE8F524EA}" dt="2025-05-24T22:44:35.884" v="396"/>
          <ac:spMkLst>
            <pc:docMk/>
            <pc:sldMk cId="2453278991" sldId="275"/>
            <ac:spMk id="12" creationId="{74D596AD-B49B-41FF-99EE-B30209497CC6}"/>
          </ac:spMkLst>
        </pc:spChg>
        <pc:spChg chg="del">
          <ac:chgData name="Houssem Lassoued" userId="b9b8e0ad6305353d" providerId="Windows Live" clId="Web-{9F691CB5-B652-BD3B-23DB-DA9EE8F524EA}" dt="2025-05-24T22:44:35.884" v="395"/>
          <ac:spMkLst>
            <pc:docMk/>
            <pc:sldMk cId="2453278991" sldId="275"/>
            <ac:spMk id="14" creationId="{42628314-2715-4689-9855-999F7DA3F1EE}"/>
          </ac:spMkLst>
        </pc:spChg>
        <pc:spChg chg="del">
          <ac:chgData name="Houssem Lassoued" userId="b9b8e0ad6305353d" providerId="Windows Live" clId="Web-{9F691CB5-B652-BD3B-23DB-DA9EE8F524EA}" dt="2025-05-24T22:44:35.868" v="394"/>
          <ac:spMkLst>
            <pc:docMk/>
            <pc:sldMk cId="2453278991" sldId="275"/>
            <ac:spMk id="15" creationId="{81733733-BA39-4BE5-BC10-6AC46B80FFA0}"/>
          </ac:spMkLst>
        </pc:spChg>
        <pc:spChg chg="del">
          <ac:chgData name="Houssem Lassoued" userId="b9b8e0ad6305353d" providerId="Windows Live" clId="Web-{9F691CB5-B652-BD3B-23DB-DA9EE8F524EA}" dt="2025-05-24T22:44:48.259" v="423"/>
          <ac:spMkLst>
            <pc:docMk/>
            <pc:sldMk cId="2453278991" sldId="275"/>
            <ac:spMk id="16" creationId="{BEF55F7F-AF8D-4E4D-A1FD-44B0C269CB9B}"/>
          </ac:spMkLst>
        </pc:spChg>
        <pc:spChg chg="del">
          <ac:chgData name="Houssem Lassoued" userId="b9b8e0ad6305353d" providerId="Windows Live" clId="Web-{9F691CB5-B652-BD3B-23DB-DA9EE8F524EA}" dt="2025-05-24T22:44:48.259" v="422"/>
          <ac:spMkLst>
            <pc:docMk/>
            <pc:sldMk cId="2453278991" sldId="275"/>
            <ac:spMk id="17" creationId="{2D05670E-074C-4AE5-9829-8D6832C0BE69}"/>
          </ac:spMkLst>
        </pc:spChg>
        <pc:spChg chg="del">
          <ac:chgData name="Houssem Lassoued" userId="b9b8e0ad6305353d" providerId="Windows Live" clId="Web-{9F691CB5-B652-BD3B-23DB-DA9EE8F524EA}" dt="2025-05-24T22:44:48.259" v="421"/>
          <ac:spMkLst>
            <pc:docMk/>
            <pc:sldMk cId="2453278991" sldId="275"/>
            <ac:spMk id="18" creationId="{10DAF33B-E13A-4E8F-8E40-E5312FDBCBCE}"/>
          </ac:spMkLst>
        </pc:spChg>
        <pc:spChg chg="del">
          <ac:chgData name="Houssem Lassoued" userId="b9b8e0ad6305353d" providerId="Windows Live" clId="Web-{9F691CB5-B652-BD3B-23DB-DA9EE8F524EA}" dt="2025-05-24T22:44:48.259" v="420"/>
          <ac:spMkLst>
            <pc:docMk/>
            <pc:sldMk cId="2453278991" sldId="275"/>
            <ac:spMk id="19" creationId="{EFE2BE84-3736-4034-AB22-1AB6C73B3802}"/>
          </ac:spMkLst>
        </pc:spChg>
        <pc:spChg chg="del">
          <ac:chgData name="Houssem Lassoued" userId="b9b8e0ad6305353d" providerId="Windows Live" clId="Web-{9F691CB5-B652-BD3B-23DB-DA9EE8F524EA}" dt="2025-05-24T22:44:48.259" v="419"/>
          <ac:spMkLst>
            <pc:docMk/>
            <pc:sldMk cId="2453278991" sldId="275"/>
            <ac:spMk id="22" creationId="{2DC68344-B3D1-4E29-B3AD-5583F83DDC72}"/>
          </ac:spMkLst>
        </pc:spChg>
        <pc:spChg chg="del">
          <ac:chgData name="Houssem Lassoued" userId="b9b8e0ad6305353d" providerId="Windows Live" clId="Web-{9F691CB5-B652-BD3B-23DB-DA9EE8F524EA}" dt="2025-05-24T22:44:48.259" v="418"/>
          <ac:spMkLst>
            <pc:docMk/>
            <pc:sldMk cId="2453278991" sldId="275"/>
            <ac:spMk id="23" creationId="{E8A1FBE1-CDDB-4EB5-9A92-150A27A1B9FC}"/>
          </ac:spMkLst>
        </pc:spChg>
        <pc:spChg chg="del">
          <ac:chgData name="Houssem Lassoued" userId="b9b8e0ad6305353d" providerId="Windows Live" clId="Web-{9F691CB5-B652-BD3B-23DB-DA9EE8F524EA}" dt="2025-05-24T22:44:48.259" v="417"/>
          <ac:spMkLst>
            <pc:docMk/>
            <pc:sldMk cId="2453278991" sldId="275"/>
            <ac:spMk id="24" creationId="{AFC52F0C-A48C-4C32-BF26-33BA0F2A170C}"/>
          </ac:spMkLst>
        </pc:spChg>
        <pc:spChg chg="del">
          <ac:chgData name="Houssem Lassoued" userId="b9b8e0ad6305353d" providerId="Windows Live" clId="Web-{9F691CB5-B652-BD3B-23DB-DA9EE8F524EA}" dt="2025-05-24T22:44:48.259" v="416"/>
          <ac:spMkLst>
            <pc:docMk/>
            <pc:sldMk cId="2453278991" sldId="275"/>
            <ac:spMk id="25" creationId="{9EA89DB6-6EC5-4C3D-87EE-41B4831CE3F3}"/>
          </ac:spMkLst>
        </pc:spChg>
        <pc:spChg chg="add mod">
          <ac:chgData name="Houssem Lassoued" userId="b9b8e0ad6305353d" providerId="Windows Live" clId="Web-{9F691CB5-B652-BD3B-23DB-DA9EE8F524EA}" dt="2025-05-24T23:00:28.534" v="555" actId="1076"/>
          <ac:spMkLst>
            <pc:docMk/>
            <pc:sldMk cId="2453278991" sldId="275"/>
            <ac:spMk id="26" creationId="{6A625C74-B33E-E0B8-07BE-27F00D3483E1}"/>
          </ac:spMkLst>
        </pc:spChg>
        <pc:spChg chg="add mod">
          <ac:chgData name="Houssem Lassoued" userId="b9b8e0ad6305353d" providerId="Windows Live" clId="Web-{9F691CB5-B652-BD3B-23DB-DA9EE8F524EA}" dt="2025-05-24T23:00:28.550" v="556" actId="1076"/>
          <ac:spMkLst>
            <pc:docMk/>
            <pc:sldMk cId="2453278991" sldId="275"/>
            <ac:spMk id="28" creationId="{BF0F70A4-3A95-9015-819E-F81A8C2A3E19}"/>
          </ac:spMkLst>
        </pc:spChg>
        <pc:spChg chg="add mod">
          <ac:chgData name="Houssem Lassoued" userId="b9b8e0ad6305353d" providerId="Windows Live" clId="Web-{9F691CB5-B652-BD3B-23DB-DA9EE8F524EA}" dt="2025-05-24T23:00:28.581" v="557" actId="1076"/>
          <ac:spMkLst>
            <pc:docMk/>
            <pc:sldMk cId="2453278991" sldId="275"/>
            <ac:spMk id="30" creationId="{97ABB5AA-ACA4-FE55-BBF5-27C3CAE264A3}"/>
          </ac:spMkLst>
        </pc:spChg>
        <pc:spChg chg="add mod">
          <ac:chgData name="Houssem Lassoued" userId="b9b8e0ad6305353d" providerId="Windows Live" clId="Web-{9F691CB5-B652-BD3B-23DB-DA9EE8F524EA}" dt="2025-05-24T23:00:28.597" v="558" actId="1076"/>
          <ac:spMkLst>
            <pc:docMk/>
            <pc:sldMk cId="2453278991" sldId="275"/>
            <ac:spMk id="31" creationId="{626D9C57-AA17-45F7-AF98-5F2E7539E319}"/>
          </ac:spMkLst>
        </pc:spChg>
        <pc:spChg chg="add mod">
          <ac:chgData name="Houssem Lassoued" userId="b9b8e0ad6305353d" providerId="Windows Live" clId="Web-{9F691CB5-B652-BD3B-23DB-DA9EE8F524EA}" dt="2025-05-24T23:00:28.612" v="559" actId="1076"/>
          <ac:spMkLst>
            <pc:docMk/>
            <pc:sldMk cId="2453278991" sldId="275"/>
            <ac:spMk id="33" creationId="{2FC067C7-F005-CEEE-CA99-17A6F940FAB1}"/>
          </ac:spMkLst>
        </pc:spChg>
        <pc:spChg chg="add mod">
          <ac:chgData name="Houssem Lassoued" userId="b9b8e0ad6305353d" providerId="Windows Live" clId="Web-{9F691CB5-B652-BD3B-23DB-DA9EE8F524EA}" dt="2025-05-24T23:00:28.644" v="561" actId="1076"/>
          <ac:spMkLst>
            <pc:docMk/>
            <pc:sldMk cId="2453278991" sldId="275"/>
            <ac:spMk id="37" creationId="{3B449FE6-67AE-EB8F-063F-C8F04655D94A}"/>
          </ac:spMkLst>
        </pc:spChg>
        <pc:spChg chg="add mod">
          <ac:chgData name="Houssem Lassoued" userId="b9b8e0ad6305353d" providerId="Windows Live" clId="Web-{9F691CB5-B652-BD3B-23DB-DA9EE8F524EA}" dt="2025-05-24T23:00:28.691" v="563" actId="1076"/>
          <ac:spMkLst>
            <pc:docMk/>
            <pc:sldMk cId="2453278991" sldId="275"/>
            <ac:spMk id="45" creationId="{CAD51D6B-0577-839D-EA44-4D796942FCF7}"/>
          </ac:spMkLst>
        </pc:spChg>
        <pc:spChg chg="add mod">
          <ac:chgData name="Houssem Lassoued" userId="b9b8e0ad6305353d" providerId="Windows Live" clId="Web-{9F691CB5-B652-BD3B-23DB-DA9EE8F524EA}" dt="2025-05-24T23:00:28.706" v="564" actId="1076"/>
          <ac:spMkLst>
            <pc:docMk/>
            <pc:sldMk cId="2453278991" sldId="275"/>
            <ac:spMk id="48" creationId="{A9719362-D0EF-205B-497E-438A38545680}"/>
          </ac:spMkLst>
        </pc:spChg>
        <pc:spChg chg="add mod">
          <ac:chgData name="Houssem Lassoued" userId="b9b8e0ad6305353d" providerId="Windows Live" clId="Web-{9F691CB5-B652-BD3B-23DB-DA9EE8F524EA}" dt="2025-05-24T23:00:28.737" v="566" actId="1076"/>
          <ac:spMkLst>
            <pc:docMk/>
            <pc:sldMk cId="2453278991" sldId="275"/>
            <ac:spMk id="52" creationId="{021B55DB-A7E5-E242-D2C8-0957D2679172}"/>
          </ac:spMkLst>
        </pc:spChg>
        <pc:spChg chg="del">
          <ac:chgData name="Houssem Lassoued" userId="b9b8e0ad6305353d" providerId="Windows Live" clId="Web-{9F691CB5-B652-BD3B-23DB-DA9EE8F524EA}" dt="2025-05-24T22:44:54.478" v="425"/>
          <ac:spMkLst>
            <pc:docMk/>
            <pc:sldMk cId="2453278991" sldId="275"/>
            <ac:spMk id="53" creationId="{78A499A4-81BD-494E-8BE7-E8A821C6A548}"/>
          </ac:spMkLst>
        </pc:spChg>
        <pc:spChg chg="mod">
          <ac:chgData name="Houssem Lassoued" userId="b9b8e0ad6305353d" providerId="Windows Live" clId="Web-{9F691CB5-B652-BD3B-23DB-DA9EE8F524EA}" dt="2025-05-24T23:00:28.487" v="552" actId="1076"/>
          <ac:spMkLst>
            <pc:docMk/>
            <pc:sldMk cId="2453278991" sldId="275"/>
            <ac:spMk id="56" creationId="{497A8F6E-ED03-4B52-8D35-0AB55DB82073}"/>
          </ac:spMkLst>
        </pc:spChg>
        <pc:spChg chg="del">
          <ac:chgData name="Houssem Lassoued" userId="b9b8e0ad6305353d" providerId="Windows Live" clId="Web-{9F691CB5-B652-BD3B-23DB-DA9EE8F524EA}" dt="2025-05-24T22:44:48.259" v="409"/>
          <ac:spMkLst>
            <pc:docMk/>
            <pc:sldMk cId="2453278991" sldId="275"/>
            <ac:spMk id="57" creationId="{3472E88C-63F4-45CC-8A5C-83AD374764AC}"/>
          </ac:spMkLst>
        </pc:spChg>
        <pc:spChg chg="add mod">
          <ac:chgData name="Houssem Lassoued" userId="b9b8e0ad6305353d" providerId="Windows Live" clId="Web-{9F691CB5-B652-BD3B-23DB-DA9EE8F524EA}" dt="2025-05-24T23:00:28.769" v="568" actId="1076"/>
          <ac:spMkLst>
            <pc:docMk/>
            <pc:sldMk cId="2453278991" sldId="275"/>
            <ac:spMk id="58" creationId="{E1A87E8A-7535-6106-E3EA-BB1FDEDE4BFD}"/>
          </ac:spMkLst>
        </pc:spChg>
        <pc:spChg chg="add mod">
          <ac:chgData name="Houssem Lassoued" userId="b9b8e0ad6305353d" providerId="Windows Live" clId="Web-{9F691CB5-B652-BD3B-23DB-DA9EE8F524EA}" dt="2025-05-24T23:01:08.802" v="574" actId="1076"/>
          <ac:spMkLst>
            <pc:docMk/>
            <pc:sldMk cId="2453278991" sldId="275"/>
            <ac:spMk id="65" creationId="{47617A03-6131-196E-D6D0-270D44F38F2F}"/>
          </ac:spMkLst>
        </pc:spChg>
        <pc:spChg chg="del">
          <ac:chgData name="Houssem Lassoued" userId="b9b8e0ad6305353d" providerId="Windows Live" clId="Web-{9F691CB5-B652-BD3B-23DB-DA9EE8F524EA}" dt="2025-05-24T22:44:54.494" v="434"/>
          <ac:spMkLst>
            <pc:docMk/>
            <pc:sldMk cId="2453278991" sldId="275"/>
            <ac:spMk id="71" creationId="{7BF4B1CF-7A2D-49F5-AEA0-1BFC5208AF24}"/>
          </ac:spMkLst>
        </pc:spChg>
        <pc:spChg chg="del">
          <ac:chgData name="Houssem Lassoued" userId="b9b8e0ad6305353d" providerId="Windows Live" clId="Web-{9F691CB5-B652-BD3B-23DB-DA9EE8F524EA}" dt="2025-05-24T22:44:35.868" v="393"/>
          <ac:spMkLst>
            <pc:docMk/>
            <pc:sldMk cId="2453278991" sldId="275"/>
            <ac:spMk id="72" creationId="{06EACE74-817C-4D4F-A98D-21C38FF6185E}"/>
          </ac:spMkLst>
        </pc:spChg>
        <pc:spChg chg="del">
          <ac:chgData name="Houssem Lassoued" userId="b9b8e0ad6305353d" providerId="Windows Live" clId="Web-{9F691CB5-B652-BD3B-23DB-DA9EE8F524EA}" dt="2025-05-24T22:44:35.868" v="392"/>
          <ac:spMkLst>
            <pc:docMk/>
            <pc:sldMk cId="2453278991" sldId="275"/>
            <ac:spMk id="73" creationId="{3D575D20-EEE6-42EA-9411-02C204CFBAE2}"/>
          </ac:spMkLst>
        </pc:spChg>
        <pc:spChg chg="del">
          <ac:chgData name="Houssem Lassoued" userId="b9b8e0ad6305353d" providerId="Windows Live" clId="Web-{9F691CB5-B652-BD3B-23DB-DA9EE8F524EA}" dt="2025-05-24T22:44:35.868" v="391"/>
          <ac:spMkLst>
            <pc:docMk/>
            <pc:sldMk cId="2453278991" sldId="275"/>
            <ac:spMk id="74" creationId="{7DA4E2FC-8F45-4116-9D95-8942EFE9FC71}"/>
          </ac:spMkLst>
        </pc:spChg>
        <pc:spChg chg="del">
          <ac:chgData name="Houssem Lassoued" userId="b9b8e0ad6305353d" providerId="Windows Live" clId="Web-{9F691CB5-B652-BD3B-23DB-DA9EE8F524EA}" dt="2025-05-24T22:44:35.868" v="390"/>
          <ac:spMkLst>
            <pc:docMk/>
            <pc:sldMk cId="2453278991" sldId="275"/>
            <ac:spMk id="75" creationId="{48014A58-8C99-4F17-971C-30D22D03692A}"/>
          </ac:spMkLst>
        </pc:spChg>
        <pc:spChg chg="add mod">
          <ac:chgData name="Houssem Lassoued" userId="b9b8e0ad6305353d" providerId="Windows Live" clId="Web-{9F691CB5-B652-BD3B-23DB-DA9EE8F524EA}" dt="2025-05-24T23:02:12.383" v="580" actId="1076"/>
          <ac:spMkLst>
            <pc:docMk/>
            <pc:sldMk cId="2453278991" sldId="275"/>
            <ac:spMk id="77" creationId="{AA04FAC7-A0A7-8460-3595-6DA5F68AF551}"/>
          </ac:spMkLst>
        </pc:spChg>
        <pc:spChg chg="add mod">
          <ac:chgData name="Houssem Lassoued" userId="b9b8e0ad6305353d" providerId="Windows Live" clId="Web-{9F691CB5-B652-BD3B-23DB-DA9EE8F524EA}" dt="2025-05-24T23:02:56.885" v="583" actId="1076"/>
          <ac:spMkLst>
            <pc:docMk/>
            <pc:sldMk cId="2453278991" sldId="275"/>
            <ac:spMk id="80" creationId="{CE22D2A9-F884-CA5F-A2C3-D2009CEB3F79}"/>
          </ac:spMkLst>
        </pc:spChg>
        <pc:spChg chg="del">
          <ac:chgData name="Houssem Lassoued" userId="b9b8e0ad6305353d" providerId="Windows Live" clId="Web-{9F691CB5-B652-BD3B-23DB-DA9EE8F524EA}" dt="2025-05-24T22:44:35.868" v="387"/>
          <ac:spMkLst>
            <pc:docMk/>
            <pc:sldMk cId="2453278991" sldId="275"/>
            <ac:spMk id="81" creationId="{A3C731C8-F38A-4E09-ACBD-9D62439029AF}"/>
          </ac:spMkLst>
        </pc:spChg>
        <pc:spChg chg="add mod">
          <ac:chgData name="Houssem Lassoued" userId="b9b8e0ad6305353d" providerId="Windows Live" clId="Web-{9F691CB5-B652-BD3B-23DB-DA9EE8F524EA}" dt="2025-05-24T23:04:31.654" v="599" actId="1076"/>
          <ac:spMkLst>
            <pc:docMk/>
            <pc:sldMk cId="2453278991" sldId="275"/>
            <ac:spMk id="83" creationId="{701E7517-FC4A-03C7-D03E-A812D973EF34}"/>
          </ac:spMkLst>
        </pc:spChg>
        <pc:spChg chg="add mod">
          <ac:chgData name="Houssem Lassoued" userId="b9b8e0ad6305353d" providerId="Windows Live" clId="Web-{9F691CB5-B652-BD3B-23DB-DA9EE8F524EA}" dt="2025-05-24T23:04:24.013" v="598" actId="1076"/>
          <ac:spMkLst>
            <pc:docMk/>
            <pc:sldMk cId="2453278991" sldId="275"/>
            <ac:spMk id="84" creationId="{89985D83-2E0F-54AE-2F73-D8769E6C0253}"/>
          </ac:spMkLst>
        </pc:spChg>
        <pc:spChg chg="del">
          <ac:chgData name="Houssem Lassoued" userId="b9b8e0ad6305353d" providerId="Windows Live" clId="Web-{9F691CB5-B652-BD3B-23DB-DA9EE8F524EA}" dt="2025-05-24T22:44:35.868" v="386"/>
          <ac:spMkLst>
            <pc:docMk/>
            <pc:sldMk cId="2453278991" sldId="275"/>
            <ac:spMk id="85" creationId="{6E19AC0C-53AB-4565-9B19-BE1B419A68F9}"/>
          </ac:spMkLst>
        </pc:spChg>
        <pc:spChg chg="del">
          <ac:chgData name="Houssem Lassoued" userId="b9b8e0ad6305353d" providerId="Windows Live" clId="Web-{9F691CB5-B652-BD3B-23DB-DA9EE8F524EA}" dt="2025-05-24T22:44:35.868" v="385"/>
          <ac:spMkLst>
            <pc:docMk/>
            <pc:sldMk cId="2453278991" sldId="275"/>
            <ac:spMk id="89" creationId="{5446AC17-BA40-4911-94EF-2512E317E154}"/>
          </ac:spMkLst>
        </pc:spChg>
        <pc:spChg chg="del">
          <ac:chgData name="Houssem Lassoued" userId="b9b8e0ad6305353d" providerId="Windows Live" clId="Web-{9F691CB5-B652-BD3B-23DB-DA9EE8F524EA}" dt="2025-05-24T22:44:54.494" v="431"/>
          <ac:spMkLst>
            <pc:docMk/>
            <pc:sldMk cId="2453278991" sldId="275"/>
            <ac:spMk id="90" creationId="{DA7CEFD9-A3E2-42EC-BFC9-EBF55FF7A71B}"/>
          </ac:spMkLst>
        </pc:spChg>
        <pc:spChg chg="del">
          <ac:chgData name="Houssem Lassoued" userId="b9b8e0ad6305353d" providerId="Windows Live" clId="Web-{9F691CB5-B652-BD3B-23DB-DA9EE8F524EA}" dt="2025-05-24T22:44:54.494" v="428"/>
          <ac:spMkLst>
            <pc:docMk/>
            <pc:sldMk cId="2453278991" sldId="275"/>
            <ac:spMk id="95" creationId="{5373A419-393A-4153-90F4-281A7BBB7F20}"/>
          </ac:spMkLst>
        </pc:spChg>
        <pc:spChg chg="del">
          <ac:chgData name="Houssem Lassoued" userId="b9b8e0ad6305353d" providerId="Windows Live" clId="Web-{9F691CB5-B652-BD3B-23DB-DA9EE8F524EA}" dt="2025-05-24T22:44:54.478" v="427"/>
          <ac:spMkLst>
            <pc:docMk/>
            <pc:sldMk cId="2453278991" sldId="275"/>
            <ac:spMk id="96" creationId="{8491639D-415D-4FE0-929E-40EB2B2F764E}"/>
          </ac:spMkLst>
        </pc:spChg>
        <pc:spChg chg="del">
          <ac:chgData name="Houssem Lassoued" userId="b9b8e0ad6305353d" providerId="Windows Live" clId="Web-{9F691CB5-B652-BD3B-23DB-DA9EE8F524EA}" dt="2025-05-24T22:44:54.478" v="426"/>
          <ac:spMkLst>
            <pc:docMk/>
            <pc:sldMk cId="2453278991" sldId="275"/>
            <ac:spMk id="97" creationId="{6A457EE5-79C9-49B5-A971-F9CC17846DDD}"/>
          </ac:spMkLst>
        </pc:spChg>
        <pc:spChg chg="del">
          <ac:chgData name="Houssem Lassoued" userId="b9b8e0ad6305353d" providerId="Windows Live" clId="Web-{9F691CB5-B652-BD3B-23DB-DA9EE8F524EA}" dt="2025-05-24T22:44:35.868" v="378"/>
          <ac:spMkLst>
            <pc:docMk/>
            <pc:sldMk cId="2453278991" sldId="275"/>
            <ac:spMk id="132" creationId="{A56C957E-065D-4C56-85E7-0591F48E0BAF}"/>
          </ac:spMkLst>
        </pc:spChg>
        <pc:spChg chg="del">
          <ac:chgData name="Houssem Lassoued" userId="b9b8e0ad6305353d" providerId="Windows Live" clId="Web-{9F691CB5-B652-BD3B-23DB-DA9EE8F524EA}" dt="2025-05-24T22:44:35.868" v="376"/>
          <ac:spMkLst>
            <pc:docMk/>
            <pc:sldMk cId="2453278991" sldId="275"/>
            <ac:spMk id="135" creationId="{91D4878F-C977-478A-8E26-30C58E4FF625}"/>
          </ac:spMkLst>
        </pc:spChg>
        <pc:spChg chg="del">
          <ac:chgData name="Houssem Lassoued" userId="b9b8e0ad6305353d" providerId="Windows Live" clId="Web-{9F691CB5-B652-BD3B-23DB-DA9EE8F524EA}" dt="2025-05-24T22:44:48.259" v="400"/>
          <ac:spMkLst>
            <pc:docMk/>
            <pc:sldMk cId="2453278991" sldId="275"/>
            <ac:spMk id="138" creationId="{107C24D3-89BF-4E7D-8EBA-065A9C6E4C17}"/>
          </ac:spMkLst>
        </pc:spChg>
        <pc:spChg chg="del">
          <ac:chgData name="Houssem Lassoued" userId="b9b8e0ad6305353d" providerId="Windows Live" clId="Web-{9F691CB5-B652-BD3B-23DB-DA9EE8F524EA}" dt="2025-05-24T22:44:48.259" v="397"/>
          <ac:spMkLst>
            <pc:docMk/>
            <pc:sldMk cId="2453278991" sldId="275"/>
            <ac:spMk id="145" creationId="{3E810B99-D88F-4DB1-A58D-9B5409B5B36B}"/>
          </ac:spMkLst>
        </pc:spChg>
        <pc:spChg chg="mod">
          <ac:chgData name="Houssem Lassoued" userId="b9b8e0ad6305353d" providerId="Windows Live" clId="Web-{9F691CB5-B652-BD3B-23DB-DA9EE8F524EA}" dt="2025-05-24T22:45:12.604" v="439" actId="1076"/>
          <ac:spMkLst>
            <pc:docMk/>
            <pc:sldMk cId="2453278991" sldId="275"/>
            <ac:spMk id="147" creationId="{16AE6B21-9566-45AC-B5D0-F0404DF4AC72}"/>
          </ac:spMkLst>
        </pc:spChg>
        <pc:spChg chg="del">
          <ac:chgData name="Houssem Lassoued" userId="b9b8e0ad6305353d" providerId="Windows Live" clId="Web-{9F691CB5-B652-BD3B-23DB-DA9EE8F524EA}" dt="2025-05-24T22:44:54.478" v="424"/>
          <ac:spMkLst>
            <pc:docMk/>
            <pc:sldMk cId="2453278991" sldId="275"/>
            <ac:spMk id="151" creationId="{B6F50522-427B-4D8E-9E1F-F9CDFE58CB92}"/>
          </ac:spMkLst>
        </pc:spChg>
        <pc:cxnChg chg="add mod">
          <ac:chgData name="Houssem Lassoued" userId="b9b8e0ad6305353d" providerId="Windows Live" clId="Web-{9F691CB5-B652-BD3B-23DB-DA9EE8F524EA}" dt="2025-05-24T23:00:28.628" v="560" actId="1076"/>
          <ac:cxnSpMkLst>
            <pc:docMk/>
            <pc:sldMk cId="2453278991" sldId="275"/>
            <ac:cxnSpMk id="35" creationId="{BAF7411B-3E77-7900-A869-ABEB19091D7C}"/>
          </ac:cxnSpMkLst>
        </pc:cxnChg>
        <pc:cxnChg chg="del">
          <ac:chgData name="Houssem Lassoued" userId="b9b8e0ad6305353d" providerId="Windows Live" clId="Web-{9F691CB5-B652-BD3B-23DB-DA9EE8F524EA}" dt="2025-05-24T22:44:48.259" v="415"/>
          <ac:cxnSpMkLst>
            <pc:docMk/>
            <pc:sldMk cId="2453278991" sldId="275"/>
            <ac:cxnSpMk id="39" creationId="{E75E6AEC-EA01-48E2-BBBA-F001E595A18D}"/>
          </ac:cxnSpMkLst>
        </pc:cxnChg>
        <pc:cxnChg chg="add mod">
          <ac:chgData name="Houssem Lassoued" userId="b9b8e0ad6305353d" providerId="Windows Live" clId="Web-{9F691CB5-B652-BD3B-23DB-DA9EE8F524EA}" dt="2025-05-24T23:00:28.659" v="562" actId="1076"/>
          <ac:cxnSpMkLst>
            <pc:docMk/>
            <pc:sldMk cId="2453278991" sldId="275"/>
            <ac:cxnSpMk id="40" creationId="{DA39ED62-62D6-DE5D-A5AE-99EDF2BCD0E3}"/>
          </ac:cxnSpMkLst>
        </pc:cxnChg>
        <pc:cxnChg chg="del">
          <ac:chgData name="Houssem Lassoued" userId="b9b8e0ad6305353d" providerId="Windows Live" clId="Web-{9F691CB5-B652-BD3B-23DB-DA9EE8F524EA}" dt="2025-05-24T22:44:48.259" v="414"/>
          <ac:cxnSpMkLst>
            <pc:docMk/>
            <pc:sldMk cId="2453278991" sldId="275"/>
            <ac:cxnSpMk id="42" creationId="{1584CE38-DDC5-4C28-B58E-08C4047BE663}"/>
          </ac:cxnSpMkLst>
        </pc:cxnChg>
        <pc:cxnChg chg="del">
          <ac:chgData name="Houssem Lassoued" userId="b9b8e0ad6305353d" providerId="Windows Live" clId="Web-{9F691CB5-B652-BD3B-23DB-DA9EE8F524EA}" dt="2025-05-24T22:44:48.259" v="413"/>
          <ac:cxnSpMkLst>
            <pc:docMk/>
            <pc:sldMk cId="2453278991" sldId="275"/>
            <ac:cxnSpMk id="43" creationId="{4A5FAA1E-530C-408D-B8FF-981DDCAA474F}"/>
          </ac:cxnSpMkLst>
        </pc:cxnChg>
        <pc:cxnChg chg="del">
          <ac:chgData name="Houssem Lassoued" userId="b9b8e0ad6305353d" providerId="Windows Live" clId="Web-{9F691CB5-B652-BD3B-23DB-DA9EE8F524EA}" dt="2025-05-24T22:44:48.259" v="412"/>
          <ac:cxnSpMkLst>
            <pc:docMk/>
            <pc:sldMk cId="2453278991" sldId="275"/>
            <ac:cxnSpMk id="44" creationId="{EA42B6A0-E990-4266-897B-A4A8659D11AB}"/>
          </ac:cxnSpMkLst>
        </pc:cxnChg>
        <pc:cxnChg chg="del">
          <ac:chgData name="Houssem Lassoued" userId="b9b8e0ad6305353d" providerId="Windows Live" clId="Web-{9F691CB5-B652-BD3B-23DB-DA9EE8F524EA}" dt="2025-05-24T22:44:48.259" v="411"/>
          <ac:cxnSpMkLst>
            <pc:docMk/>
            <pc:sldMk cId="2453278991" sldId="275"/>
            <ac:cxnSpMk id="46" creationId="{766D87E1-1600-4A05-B446-68AE468B02BA}"/>
          </ac:cxnSpMkLst>
        </pc:cxnChg>
        <pc:cxnChg chg="del">
          <ac:chgData name="Houssem Lassoued" userId="b9b8e0ad6305353d" providerId="Windows Live" clId="Web-{9F691CB5-B652-BD3B-23DB-DA9EE8F524EA}" dt="2025-05-24T22:44:48.259" v="410"/>
          <ac:cxnSpMkLst>
            <pc:docMk/>
            <pc:sldMk cId="2453278991" sldId="275"/>
            <ac:cxnSpMk id="49" creationId="{D095E9DD-D58A-4178-9A68-3F1DE8B67710}"/>
          </ac:cxnSpMkLst>
        </pc:cxnChg>
        <pc:cxnChg chg="add mod">
          <ac:chgData name="Houssem Lassoued" userId="b9b8e0ad6305353d" providerId="Windows Live" clId="Web-{9F691CB5-B652-BD3B-23DB-DA9EE8F524EA}" dt="2025-05-24T23:00:28.722" v="565" actId="1076"/>
          <ac:cxnSpMkLst>
            <pc:docMk/>
            <pc:sldMk cId="2453278991" sldId="275"/>
            <ac:cxnSpMk id="50" creationId="{3E24BF7A-E5DE-AD2A-0A86-2DBF35A3F5B2}"/>
          </ac:cxnSpMkLst>
        </pc:cxnChg>
        <pc:cxnChg chg="add mod">
          <ac:chgData name="Houssem Lassoued" userId="b9b8e0ad6305353d" providerId="Windows Live" clId="Web-{9F691CB5-B652-BD3B-23DB-DA9EE8F524EA}" dt="2025-05-24T23:00:28.753" v="567" actId="1076"/>
          <ac:cxnSpMkLst>
            <pc:docMk/>
            <pc:sldMk cId="2453278991" sldId="275"/>
            <ac:cxnSpMk id="54" creationId="{BD908AD5-5368-4952-09A0-BC37EA86012A}"/>
          </ac:cxnSpMkLst>
        </pc:cxnChg>
        <pc:cxnChg chg="add mod">
          <ac:chgData name="Houssem Lassoued" userId="b9b8e0ad6305353d" providerId="Windows Live" clId="Web-{9F691CB5-B652-BD3B-23DB-DA9EE8F524EA}" dt="2025-05-24T23:00:28.784" v="569" actId="1076"/>
          <ac:cxnSpMkLst>
            <pc:docMk/>
            <pc:sldMk cId="2453278991" sldId="275"/>
            <ac:cxnSpMk id="59" creationId="{14E162CE-E0A8-BEC5-EE02-C0F4B87A2777}"/>
          </ac:cxnSpMkLst>
        </pc:cxnChg>
        <pc:cxnChg chg="del">
          <ac:chgData name="Houssem Lassoued" userId="b9b8e0ad6305353d" providerId="Windows Live" clId="Web-{9F691CB5-B652-BD3B-23DB-DA9EE8F524EA}" dt="2025-05-24T22:44:48.259" v="405"/>
          <ac:cxnSpMkLst>
            <pc:docMk/>
            <pc:sldMk cId="2453278991" sldId="275"/>
            <ac:cxnSpMk id="61" creationId="{FA81B65E-A024-448A-BD6E-5B3EDFB89A18}"/>
          </ac:cxnSpMkLst>
        </pc:cxnChg>
        <pc:cxnChg chg="del">
          <ac:chgData name="Houssem Lassoued" userId="b9b8e0ad6305353d" providerId="Windows Live" clId="Web-{9F691CB5-B652-BD3B-23DB-DA9EE8F524EA}" dt="2025-05-24T22:44:48.259" v="408"/>
          <ac:cxnSpMkLst>
            <pc:docMk/>
            <pc:sldMk cId="2453278991" sldId="275"/>
            <ac:cxnSpMk id="62" creationId="{9C24A713-23F9-4F68-BAB2-D1274B4377AE}"/>
          </ac:cxnSpMkLst>
        </pc:cxnChg>
        <pc:cxnChg chg="del">
          <ac:chgData name="Houssem Lassoued" userId="b9b8e0ad6305353d" providerId="Windows Live" clId="Web-{9F691CB5-B652-BD3B-23DB-DA9EE8F524EA}" dt="2025-05-24T22:44:48.259" v="407"/>
          <ac:cxnSpMkLst>
            <pc:docMk/>
            <pc:sldMk cId="2453278991" sldId="275"/>
            <ac:cxnSpMk id="63" creationId="{37D5F43F-5FBC-4B5C-881C-528390B0C670}"/>
          </ac:cxnSpMkLst>
        </pc:cxnChg>
        <pc:cxnChg chg="del">
          <ac:chgData name="Houssem Lassoued" userId="b9b8e0ad6305353d" providerId="Windows Live" clId="Web-{9F691CB5-B652-BD3B-23DB-DA9EE8F524EA}" dt="2025-05-24T22:44:48.259" v="406"/>
          <ac:cxnSpMkLst>
            <pc:docMk/>
            <pc:sldMk cId="2453278991" sldId="275"/>
            <ac:cxnSpMk id="64" creationId="{2324C4F9-E78A-4147-8E6A-B3F44893AABA}"/>
          </ac:cxnSpMkLst>
        </pc:cxnChg>
        <pc:cxnChg chg="add mod">
          <ac:chgData name="Houssem Lassoued" userId="b9b8e0ad6305353d" providerId="Windows Live" clId="Web-{9F691CB5-B652-BD3B-23DB-DA9EE8F524EA}" dt="2025-05-24T23:01:03.942" v="573" actId="1076"/>
          <ac:cxnSpMkLst>
            <pc:docMk/>
            <pc:sldMk cId="2453278991" sldId="275"/>
            <ac:cxnSpMk id="67" creationId="{43BD2AA8-885A-2723-2078-2265196CB103}"/>
          </ac:cxnSpMkLst>
        </pc:cxnChg>
        <pc:cxnChg chg="del">
          <ac:chgData name="Houssem Lassoued" userId="b9b8e0ad6305353d" providerId="Windows Live" clId="Web-{9F691CB5-B652-BD3B-23DB-DA9EE8F524EA}" dt="2025-05-24T22:44:48.259" v="404"/>
          <ac:cxnSpMkLst>
            <pc:docMk/>
            <pc:sldMk cId="2453278991" sldId="275"/>
            <ac:cxnSpMk id="68" creationId="{1B8A6FA4-A2AB-488A-A73A-97E16FF12694}"/>
          </ac:cxnSpMkLst>
        </pc:cxnChg>
        <pc:cxnChg chg="del">
          <ac:chgData name="Houssem Lassoued" userId="b9b8e0ad6305353d" providerId="Windows Live" clId="Web-{9F691CB5-B652-BD3B-23DB-DA9EE8F524EA}" dt="2025-05-24T22:44:48.259" v="403"/>
          <ac:cxnSpMkLst>
            <pc:docMk/>
            <pc:sldMk cId="2453278991" sldId="275"/>
            <ac:cxnSpMk id="70" creationId="{4CE024E4-2510-438F-AEBC-8C92739B31EF}"/>
          </ac:cxnSpMkLst>
        </pc:cxnChg>
        <pc:cxnChg chg="del">
          <ac:chgData name="Houssem Lassoued" userId="b9b8e0ad6305353d" providerId="Windows Live" clId="Web-{9F691CB5-B652-BD3B-23DB-DA9EE8F524EA}" dt="2025-05-24T22:44:35.868" v="389"/>
          <ac:cxnSpMkLst>
            <pc:docMk/>
            <pc:sldMk cId="2453278991" sldId="275"/>
            <ac:cxnSpMk id="76" creationId="{27C6F3F2-54ED-4C49-ABFD-06FCF7BB9EF9}"/>
          </ac:cxnSpMkLst>
        </pc:cxnChg>
        <pc:cxnChg chg="del">
          <ac:chgData name="Houssem Lassoued" userId="b9b8e0ad6305353d" providerId="Windows Live" clId="Web-{9F691CB5-B652-BD3B-23DB-DA9EE8F524EA}" dt="2025-05-24T22:44:35.868" v="388"/>
          <ac:cxnSpMkLst>
            <pc:docMk/>
            <pc:sldMk cId="2453278991" sldId="275"/>
            <ac:cxnSpMk id="79" creationId="{AF4B6ECE-8063-4F9A-AA8D-67EA3D7293FD}"/>
          </ac:cxnSpMkLst>
        </pc:cxnChg>
        <pc:cxnChg chg="del">
          <ac:chgData name="Houssem Lassoued" userId="b9b8e0ad6305353d" providerId="Windows Live" clId="Web-{9F691CB5-B652-BD3B-23DB-DA9EE8F524EA}" dt="2025-05-24T22:44:54.494" v="433"/>
          <ac:cxnSpMkLst>
            <pc:docMk/>
            <pc:sldMk cId="2453278991" sldId="275"/>
            <ac:cxnSpMk id="82" creationId="{A315BBB4-0D64-4CEE-8E50-F14FAB04B40A}"/>
          </ac:cxnSpMkLst>
        </pc:cxnChg>
        <pc:cxnChg chg="del">
          <ac:chgData name="Houssem Lassoued" userId="b9b8e0ad6305353d" providerId="Windows Live" clId="Web-{9F691CB5-B652-BD3B-23DB-DA9EE8F524EA}" dt="2025-05-24T22:44:54.494" v="432"/>
          <ac:cxnSpMkLst>
            <pc:docMk/>
            <pc:sldMk cId="2453278991" sldId="275"/>
            <ac:cxnSpMk id="87" creationId="{5B1201EA-B2F0-49A4-A9AD-158D1FCE2229}"/>
          </ac:cxnSpMkLst>
        </pc:cxnChg>
        <pc:cxnChg chg="del">
          <ac:chgData name="Houssem Lassoued" userId="b9b8e0ad6305353d" providerId="Windows Live" clId="Web-{9F691CB5-B652-BD3B-23DB-DA9EE8F524EA}" dt="2025-05-24T22:44:54.494" v="430"/>
          <ac:cxnSpMkLst>
            <pc:docMk/>
            <pc:sldMk cId="2453278991" sldId="275"/>
            <ac:cxnSpMk id="91" creationId="{6F27E119-BD1B-4A17-824B-5743EB3B627A}"/>
          </ac:cxnSpMkLst>
        </pc:cxnChg>
        <pc:cxnChg chg="del">
          <ac:chgData name="Houssem Lassoued" userId="b9b8e0ad6305353d" providerId="Windows Live" clId="Web-{9F691CB5-B652-BD3B-23DB-DA9EE8F524EA}" dt="2025-05-24T22:44:54.494" v="429"/>
          <ac:cxnSpMkLst>
            <pc:docMk/>
            <pc:sldMk cId="2453278991" sldId="275"/>
            <ac:cxnSpMk id="93" creationId="{2032D9C5-0452-46FC-B4BC-FA309C7A81E1}"/>
          </ac:cxnSpMkLst>
        </pc:cxnChg>
        <pc:cxnChg chg="del">
          <ac:chgData name="Houssem Lassoued" userId="b9b8e0ad6305353d" providerId="Windows Live" clId="Web-{9F691CB5-B652-BD3B-23DB-DA9EE8F524EA}" dt="2025-05-24T22:44:48.259" v="402"/>
          <ac:cxnSpMkLst>
            <pc:docMk/>
            <pc:sldMk cId="2453278991" sldId="275"/>
            <ac:cxnSpMk id="105" creationId="{CC20A203-B07E-411D-9818-68BFA22CCE43}"/>
          </ac:cxnSpMkLst>
        </pc:cxnChg>
        <pc:cxnChg chg="del">
          <ac:chgData name="Houssem Lassoued" userId="b9b8e0ad6305353d" providerId="Windows Live" clId="Web-{9F691CB5-B652-BD3B-23DB-DA9EE8F524EA}" dt="2025-05-24T22:44:48.259" v="401"/>
          <ac:cxnSpMkLst>
            <pc:docMk/>
            <pc:sldMk cId="2453278991" sldId="275"/>
            <ac:cxnSpMk id="115" creationId="{873D2003-1727-4331-B9D5-E317CFEDC7CD}"/>
          </ac:cxnSpMkLst>
        </pc:cxnChg>
        <pc:cxnChg chg="del">
          <ac:chgData name="Houssem Lassoued" userId="b9b8e0ad6305353d" providerId="Windows Live" clId="Web-{9F691CB5-B652-BD3B-23DB-DA9EE8F524EA}" dt="2025-05-24T22:44:35.868" v="384"/>
          <ac:cxnSpMkLst>
            <pc:docMk/>
            <pc:sldMk cId="2453278991" sldId="275"/>
            <ac:cxnSpMk id="117" creationId="{37D02A5D-047F-4D01-A016-26706BBA0AAF}"/>
          </ac:cxnSpMkLst>
        </pc:cxnChg>
        <pc:cxnChg chg="del">
          <ac:chgData name="Houssem Lassoued" userId="b9b8e0ad6305353d" providerId="Windows Live" clId="Web-{9F691CB5-B652-BD3B-23DB-DA9EE8F524EA}" dt="2025-05-24T22:44:35.868" v="383"/>
          <ac:cxnSpMkLst>
            <pc:docMk/>
            <pc:sldMk cId="2453278991" sldId="275"/>
            <ac:cxnSpMk id="121" creationId="{ED7B0DFE-C772-4357-BE84-458AAD09CBAC}"/>
          </ac:cxnSpMkLst>
        </pc:cxnChg>
        <pc:cxnChg chg="del">
          <ac:chgData name="Houssem Lassoued" userId="b9b8e0ad6305353d" providerId="Windows Live" clId="Web-{9F691CB5-B652-BD3B-23DB-DA9EE8F524EA}" dt="2025-05-24T22:44:35.868" v="382"/>
          <ac:cxnSpMkLst>
            <pc:docMk/>
            <pc:sldMk cId="2453278991" sldId="275"/>
            <ac:cxnSpMk id="123" creationId="{BF4DBD86-A7D0-4DDE-80BE-DAD5E801B220}"/>
          </ac:cxnSpMkLst>
        </pc:cxnChg>
        <pc:cxnChg chg="del">
          <ac:chgData name="Houssem Lassoued" userId="b9b8e0ad6305353d" providerId="Windows Live" clId="Web-{9F691CB5-B652-BD3B-23DB-DA9EE8F524EA}" dt="2025-05-24T22:44:35.868" v="381"/>
          <ac:cxnSpMkLst>
            <pc:docMk/>
            <pc:sldMk cId="2453278991" sldId="275"/>
            <ac:cxnSpMk id="126" creationId="{282C0213-5428-432B-BB18-E0802FB4B706}"/>
          </ac:cxnSpMkLst>
        </pc:cxnChg>
        <pc:cxnChg chg="del">
          <ac:chgData name="Houssem Lassoued" userId="b9b8e0ad6305353d" providerId="Windows Live" clId="Web-{9F691CB5-B652-BD3B-23DB-DA9EE8F524EA}" dt="2025-05-24T22:44:35.868" v="380"/>
          <ac:cxnSpMkLst>
            <pc:docMk/>
            <pc:sldMk cId="2453278991" sldId="275"/>
            <ac:cxnSpMk id="128" creationId="{8953A199-8C4E-45F6-A3F8-F352D206F2F5}"/>
          </ac:cxnSpMkLst>
        </pc:cxnChg>
        <pc:cxnChg chg="del">
          <ac:chgData name="Houssem Lassoued" userId="b9b8e0ad6305353d" providerId="Windows Live" clId="Web-{9F691CB5-B652-BD3B-23DB-DA9EE8F524EA}" dt="2025-05-24T22:44:35.868" v="379"/>
          <ac:cxnSpMkLst>
            <pc:docMk/>
            <pc:sldMk cId="2453278991" sldId="275"/>
            <ac:cxnSpMk id="130" creationId="{C8EEC789-0A52-4E96-8078-72DBA036804B}"/>
          </ac:cxnSpMkLst>
        </pc:cxnChg>
        <pc:cxnChg chg="del">
          <ac:chgData name="Houssem Lassoued" userId="b9b8e0ad6305353d" providerId="Windows Live" clId="Web-{9F691CB5-B652-BD3B-23DB-DA9EE8F524EA}" dt="2025-05-24T22:44:35.868" v="377"/>
          <ac:cxnSpMkLst>
            <pc:docMk/>
            <pc:sldMk cId="2453278991" sldId="275"/>
            <ac:cxnSpMk id="134" creationId="{2F60EEC3-8812-4CEC-9149-B00FBFE6CC13}"/>
          </ac:cxnSpMkLst>
        </pc:cxnChg>
        <pc:cxnChg chg="del mod">
          <ac:chgData name="Houssem Lassoued" userId="b9b8e0ad6305353d" providerId="Windows Live" clId="Web-{9F691CB5-B652-BD3B-23DB-DA9EE8F524EA}" dt="2025-05-24T22:44:35.868" v="375"/>
          <ac:cxnSpMkLst>
            <pc:docMk/>
            <pc:sldMk cId="2453278991" sldId="275"/>
            <ac:cxnSpMk id="137" creationId="{F7CFB1AE-39E2-48E8-8BC0-4EDA71D03985}"/>
          </ac:cxnSpMkLst>
        </pc:cxnChg>
        <pc:cxnChg chg="del mod">
          <ac:chgData name="Houssem Lassoued" userId="b9b8e0ad6305353d" providerId="Windows Live" clId="Web-{9F691CB5-B652-BD3B-23DB-DA9EE8F524EA}" dt="2025-05-24T22:44:48.259" v="399"/>
          <ac:cxnSpMkLst>
            <pc:docMk/>
            <pc:sldMk cId="2453278991" sldId="275"/>
            <ac:cxnSpMk id="142" creationId="{25A11925-105D-444F-9642-D7A7038FFB74}"/>
          </ac:cxnSpMkLst>
        </pc:cxnChg>
        <pc:cxnChg chg="del">
          <ac:chgData name="Houssem Lassoued" userId="b9b8e0ad6305353d" providerId="Windows Live" clId="Web-{9F691CB5-B652-BD3B-23DB-DA9EE8F524EA}" dt="2025-05-24T22:44:48.259" v="398"/>
          <ac:cxnSpMkLst>
            <pc:docMk/>
            <pc:sldMk cId="2453278991" sldId="275"/>
            <ac:cxnSpMk id="144" creationId="{0111D3FF-AD00-464F-B484-AB627AF36462}"/>
          </ac:cxnSpMkLst>
        </pc:cxnChg>
      </pc:sldChg>
      <pc:sldChg chg="addSp delSp modSp">
        <pc:chgData name="Houssem Lassoued" userId="b9b8e0ad6305353d" providerId="Windows Live" clId="Web-{9F691CB5-B652-BD3B-23DB-DA9EE8F524EA}" dt="2025-05-25T00:40:00.699" v="732" actId="1076"/>
        <pc:sldMkLst>
          <pc:docMk/>
          <pc:sldMk cId="2468477867" sldId="285"/>
        </pc:sldMkLst>
        <pc:spChg chg="del">
          <ac:chgData name="Houssem Lassoued" userId="b9b8e0ad6305353d" providerId="Windows Live" clId="Web-{9F691CB5-B652-BD3B-23DB-DA9EE8F524EA}" dt="2025-05-24T22:11:13.433" v="301"/>
          <ac:spMkLst>
            <pc:docMk/>
            <pc:sldMk cId="2468477867" sldId="285"/>
            <ac:spMk id="2" creationId="{AD4E5828-1DA1-55EA-BA80-CFBE27DC6304}"/>
          </ac:spMkLst>
        </pc:spChg>
        <pc:spChg chg="mod">
          <ac:chgData name="Houssem Lassoued" userId="b9b8e0ad6305353d" providerId="Windows Live" clId="Web-{9F691CB5-B652-BD3B-23DB-DA9EE8F524EA}" dt="2025-05-24T22:15:34.585" v="335" actId="1076"/>
          <ac:spMkLst>
            <pc:docMk/>
            <pc:sldMk cId="2468477867" sldId="285"/>
            <ac:spMk id="3" creationId="{4BB1549F-BB26-B590-2D06-BCD17BCCB001}"/>
          </ac:spMkLst>
        </pc:spChg>
        <pc:spChg chg="del">
          <ac:chgData name="Houssem Lassoued" userId="b9b8e0ad6305353d" providerId="Windows Live" clId="Web-{9F691CB5-B652-BD3B-23DB-DA9EE8F524EA}" dt="2025-05-24T22:11:13.433" v="300"/>
          <ac:spMkLst>
            <pc:docMk/>
            <pc:sldMk cId="2468477867" sldId="285"/>
            <ac:spMk id="4" creationId="{6FFF382A-7B67-272B-0555-39693D5A365F}"/>
          </ac:spMkLst>
        </pc:spChg>
        <pc:spChg chg="add mod">
          <ac:chgData name="Houssem Lassoued" userId="b9b8e0ad6305353d" providerId="Windows Live" clId="Web-{9F691CB5-B652-BD3B-23DB-DA9EE8F524EA}" dt="2025-05-25T00:37:25.460" v="714" actId="1076"/>
          <ac:spMkLst>
            <pc:docMk/>
            <pc:sldMk cId="2468477867" sldId="285"/>
            <ac:spMk id="6" creationId="{D5FE619C-2ADD-A125-30A2-6CA6C64E6F7B}"/>
          </ac:spMkLst>
        </pc:spChg>
        <pc:spChg chg="add mod">
          <ac:chgData name="Houssem Lassoued" userId="b9b8e0ad6305353d" providerId="Windows Live" clId="Web-{9F691CB5-B652-BD3B-23DB-DA9EE8F524EA}" dt="2025-05-25T00:38:18.821" v="720" actId="1076"/>
          <ac:spMkLst>
            <pc:docMk/>
            <pc:sldMk cId="2468477867" sldId="285"/>
            <ac:spMk id="10" creationId="{2EF6BD66-DC2C-B1A7-A945-B8EAA3653BB2}"/>
          </ac:spMkLst>
        </pc:spChg>
        <pc:spChg chg="del">
          <ac:chgData name="Houssem Lassoued" userId="b9b8e0ad6305353d" providerId="Windows Live" clId="Web-{9F691CB5-B652-BD3B-23DB-DA9EE8F524EA}" dt="2025-05-24T22:11:13.449" v="316"/>
          <ac:spMkLst>
            <pc:docMk/>
            <pc:sldMk cId="2468477867" sldId="285"/>
            <ac:spMk id="1980" creationId="{1F242C3F-A1A7-2AEB-C4C4-4DD3C07769C3}"/>
          </ac:spMkLst>
        </pc:spChg>
        <pc:spChg chg="del">
          <ac:chgData name="Houssem Lassoued" userId="b9b8e0ad6305353d" providerId="Windows Live" clId="Web-{9F691CB5-B652-BD3B-23DB-DA9EE8F524EA}" dt="2025-05-24T22:11:13.449" v="315"/>
          <ac:spMkLst>
            <pc:docMk/>
            <pc:sldMk cId="2468477867" sldId="285"/>
            <ac:spMk id="1981" creationId="{87AA1AE1-1075-2F7D-A57E-6CCBA56EECF9}"/>
          </ac:spMkLst>
        </pc:spChg>
        <pc:spChg chg="del">
          <ac:chgData name="Houssem Lassoued" userId="b9b8e0ad6305353d" providerId="Windows Live" clId="Web-{9F691CB5-B652-BD3B-23DB-DA9EE8F524EA}" dt="2025-05-24T22:11:13.449" v="314"/>
          <ac:spMkLst>
            <pc:docMk/>
            <pc:sldMk cId="2468477867" sldId="285"/>
            <ac:spMk id="1982" creationId="{58FC5D80-A0C4-920A-4272-642C074B450C}"/>
          </ac:spMkLst>
        </pc:spChg>
        <pc:spChg chg="del">
          <ac:chgData name="Houssem Lassoued" userId="b9b8e0ad6305353d" providerId="Windows Live" clId="Web-{9F691CB5-B652-BD3B-23DB-DA9EE8F524EA}" dt="2025-05-24T22:11:13.449" v="313"/>
          <ac:spMkLst>
            <pc:docMk/>
            <pc:sldMk cId="2468477867" sldId="285"/>
            <ac:spMk id="1983" creationId="{A21A1542-3FF9-CC97-9B66-45132D456702}"/>
          </ac:spMkLst>
        </pc:spChg>
        <pc:spChg chg="del">
          <ac:chgData name="Houssem Lassoued" userId="b9b8e0ad6305353d" providerId="Windows Live" clId="Web-{9F691CB5-B652-BD3B-23DB-DA9EE8F524EA}" dt="2025-05-24T22:11:13.449" v="312"/>
          <ac:spMkLst>
            <pc:docMk/>
            <pc:sldMk cId="2468477867" sldId="285"/>
            <ac:spMk id="1984" creationId="{B14FEC96-02F3-7430-D34E-5BB2D65F9116}"/>
          </ac:spMkLst>
        </pc:spChg>
        <pc:spChg chg="del">
          <ac:chgData name="Houssem Lassoued" userId="b9b8e0ad6305353d" providerId="Windows Live" clId="Web-{9F691CB5-B652-BD3B-23DB-DA9EE8F524EA}" dt="2025-05-24T22:11:13.449" v="311"/>
          <ac:spMkLst>
            <pc:docMk/>
            <pc:sldMk cId="2468477867" sldId="285"/>
            <ac:spMk id="1985" creationId="{F7820157-5C83-0F88-0DC2-033A209D074D}"/>
          </ac:spMkLst>
        </pc:spChg>
        <pc:spChg chg="del">
          <ac:chgData name="Houssem Lassoued" userId="b9b8e0ad6305353d" providerId="Windows Live" clId="Web-{9F691CB5-B652-BD3B-23DB-DA9EE8F524EA}" dt="2025-05-24T22:11:13.449" v="310"/>
          <ac:spMkLst>
            <pc:docMk/>
            <pc:sldMk cId="2468477867" sldId="285"/>
            <ac:spMk id="1986" creationId="{B5D87D88-C03E-F781-532B-C7D1B4F456E5}"/>
          </ac:spMkLst>
        </pc:spChg>
        <pc:spChg chg="del">
          <ac:chgData name="Houssem Lassoued" userId="b9b8e0ad6305353d" providerId="Windows Live" clId="Web-{9F691CB5-B652-BD3B-23DB-DA9EE8F524EA}" dt="2025-05-24T22:11:13.449" v="309"/>
          <ac:spMkLst>
            <pc:docMk/>
            <pc:sldMk cId="2468477867" sldId="285"/>
            <ac:spMk id="1987" creationId="{D7B19820-212F-9D61-A9B9-E6FDE79B3E17}"/>
          </ac:spMkLst>
        </pc:spChg>
        <pc:spChg chg="del">
          <ac:chgData name="Houssem Lassoued" userId="b9b8e0ad6305353d" providerId="Windows Live" clId="Web-{9F691CB5-B652-BD3B-23DB-DA9EE8F524EA}" dt="2025-05-24T22:11:13.433" v="308"/>
          <ac:spMkLst>
            <pc:docMk/>
            <pc:sldMk cId="2468477867" sldId="285"/>
            <ac:spMk id="1988" creationId="{EB01CC3C-BED5-636B-8A82-BA432436806C}"/>
          </ac:spMkLst>
        </pc:spChg>
        <pc:spChg chg="del">
          <ac:chgData name="Houssem Lassoued" userId="b9b8e0ad6305353d" providerId="Windows Live" clId="Web-{9F691CB5-B652-BD3B-23DB-DA9EE8F524EA}" dt="2025-05-24T22:11:13.433" v="307"/>
          <ac:spMkLst>
            <pc:docMk/>
            <pc:sldMk cId="2468477867" sldId="285"/>
            <ac:spMk id="1989" creationId="{BE00B301-E160-AEED-5CD2-AD0CA8B20643}"/>
          </ac:spMkLst>
        </pc:spChg>
        <pc:spChg chg="del">
          <ac:chgData name="Houssem Lassoued" userId="b9b8e0ad6305353d" providerId="Windows Live" clId="Web-{9F691CB5-B652-BD3B-23DB-DA9EE8F524EA}" dt="2025-05-24T22:11:13.433" v="306"/>
          <ac:spMkLst>
            <pc:docMk/>
            <pc:sldMk cId="2468477867" sldId="285"/>
            <ac:spMk id="1990" creationId="{085F950C-01EC-2544-57A6-81F00C93D655}"/>
          </ac:spMkLst>
        </pc:spChg>
        <pc:spChg chg="del">
          <ac:chgData name="Houssem Lassoued" userId="b9b8e0ad6305353d" providerId="Windows Live" clId="Web-{9F691CB5-B652-BD3B-23DB-DA9EE8F524EA}" dt="2025-05-24T22:11:13.433" v="305"/>
          <ac:spMkLst>
            <pc:docMk/>
            <pc:sldMk cId="2468477867" sldId="285"/>
            <ac:spMk id="1991" creationId="{7BE4EACC-3339-F58A-CC73-4812836240AF}"/>
          </ac:spMkLst>
        </pc:spChg>
        <pc:spChg chg="del">
          <ac:chgData name="Houssem Lassoued" userId="b9b8e0ad6305353d" providerId="Windows Live" clId="Web-{9F691CB5-B652-BD3B-23DB-DA9EE8F524EA}" dt="2025-05-24T22:11:13.433" v="304"/>
          <ac:spMkLst>
            <pc:docMk/>
            <pc:sldMk cId="2468477867" sldId="285"/>
            <ac:spMk id="1992" creationId="{A20B3B4A-B9C5-3770-ABDA-D20358B9DA0B}"/>
          </ac:spMkLst>
        </pc:spChg>
        <pc:spChg chg="del">
          <ac:chgData name="Houssem Lassoued" userId="b9b8e0ad6305353d" providerId="Windows Live" clId="Web-{9F691CB5-B652-BD3B-23DB-DA9EE8F524EA}" dt="2025-05-24T22:11:13.433" v="303"/>
          <ac:spMkLst>
            <pc:docMk/>
            <pc:sldMk cId="2468477867" sldId="285"/>
            <ac:spMk id="1993" creationId="{D01F48B7-4AF5-3BCD-8639-8C91A106384C}"/>
          </ac:spMkLst>
        </pc:spChg>
        <pc:spChg chg="del">
          <ac:chgData name="Houssem Lassoued" userId="b9b8e0ad6305353d" providerId="Windows Live" clId="Web-{9F691CB5-B652-BD3B-23DB-DA9EE8F524EA}" dt="2025-05-24T22:11:13.433" v="302"/>
          <ac:spMkLst>
            <pc:docMk/>
            <pc:sldMk cId="2468477867" sldId="285"/>
            <ac:spMk id="1994" creationId="{9F15B1B7-9E92-F711-2C9C-BF7AF750BEC3}"/>
          </ac:spMkLst>
        </pc:spChg>
        <pc:picChg chg="add mod">
          <ac:chgData name="Houssem Lassoued" userId="b9b8e0ad6305353d" providerId="Windows Live" clId="Web-{9F691CB5-B652-BD3B-23DB-DA9EE8F524EA}" dt="2025-05-25T00:39:46.683" v="731" actId="14100"/>
          <ac:picMkLst>
            <pc:docMk/>
            <pc:sldMk cId="2468477867" sldId="285"/>
            <ac:picMk id="4" creationId="{F75B1F81-71BF-EE32-ACE0-EA3201AC8830}"/>
          </ac:picMkLst>
        </pc:picChg>
        <pc:picChg chg="add del mod">
          <ac:chgData name="Houssem Lassoued" userId="b9b8e0ad6305353d" providerId="Windows Live" clId="Web-{9F691CB5-B652-BD3B-23DB-DA9EE8F524EA}" dt="2025-05-24T22:21:31.147" v="344"/>
          <ac:picMkLst>
            <pc:docMk/>
            <pc:sldMk cId="2468477867" sldId="285"/>
            <ac:picMk id="5" creationId="{6A360D08-F585-3DB9-1AD9-4C809D1F79DB}"/>
          </ac:picMkLst>
        </pc:picChg>
        <pc:picChg chg="add mod">
          <ac:chgData name="Houssem Lassoued" userId="b9b8e0ad6305353d" providerId="Windows Live" clId="Web-{9F691CB5-B652-BD3B-23DB-DA9EE8F524EA}" dt="2025-05-25T00:38:40.009" v="724" actId="14100"/>
          <ac:picMkLst>
            <pc:docMk/>
            <pc:sldMk cId="2468477867" sldId="285"/>
            <ac:picMk id="12" creationId="{BB7F7F19-0A1B-53D8-70D5-FA073306A79C}"/>
          </ac:picMkLst>
        </pc:picChg>
        <pc:picChg chg="add mod">
          <ac:chgData name="Houssem Lassoued" userId="b9b8e0ad6305353d" providerId="Windows Live" clId="Web-{9F691CB5-B652-BD3B-23DB-DA9EE8F524EA}" dt="2025-05-25T00:40:00.699" v="732" actId="1076"/>
          <ac:picMkLst>
            <pc:docMk/>
            <pc:sldMk cId="2468477867" sldId="285"/>
            <ac:picMk id="13" creationId="{6F78DBA0-3860-B55F-CE9C-B0888AF2318C}"/>
          </ac:picMkLst>
        </pc:picChg>
      </pc:sldChg>
      <pc:sldChg chg="del">
        <pc:chgData name="Houssem Lassoued" userId="b9b8e0ad6305353d" providerId="Windows Live" clId="Web-{9F691CB5-B652-BD3B-23DB-DA9EE8F524EA}" dt="2025-05-24T23:56:07.109" v="601"/>
        <pc:sldMkLst>
          <pc:docMk/>
          <pc:sldMk cId="3889903647" sldId="287"/>
        </pc:sldMkLst>
      </pc:sldChg>
      <pc:sldChg chg="modSp">
        <pc:chgData name="Houssem Lassoued" userId="b9b8e0ad6305353d" providerId="Windows Live" clId="Web-{9F691CB5-B652-BD3B-23DB-DA9EE8F524EA}" dt="2025-05-25T00:20:54.933" v="620"/>
        <pc:sldMkLst>
          <pc:docMk/>
          <pc:sldMk cId="1678057005" sldId="289"/>
        </pc:sldMkLst>
        <pc:graphicFrameChg chg="mod modGraphic">
          <ac:chgData name="Houssem Lassoued" userId="b9b8e0ad6305353d" providerId="Windows Live" clId="Web-{9F691CB5-B652-BD3B-23DB-DA9EE8F524EA}" dt="2025-05-25T00:20:54.933" v="620"/>
          <ac:graphicFrameMkLst>
            <pc:docMk/>
            <pc:sldMk cId="1678057005" sldId="289"/>
            <ac:graphicFrameMk id="2" creationId="{ADFF840D-0300-90D6-23FD-5FD397E5838B}"/>
          </ac:graphicFrameMkLst>
        </pc:graphicFrameChg>
      </pc:sldChg>
      <pc:sldChg chg="addSp delSp modSp">
        <pc:chgData name="Houssem Lassoued" userId="b9b8e0ad6305353d" providerId="Windows Live" clId="Web-{9F691CB5-B652-BD3B-23DB-DA9EE8F524EA}" dt="2025-05-25T00:34:19.330" v="695" actId="1076"/>
        <pc:sldMkLst>
          <pc:docMk/>
          <pc:sldMk cId="4252221328" sldId="290"/>
        </pc:sldMkLst>
        <pc:spChg chg="add mod">
          <ac:chgData name="Houssem Lassoued" userId="b9b8e0ad6305353d" providerId="Windows Live" clId="Web-{9F691CB5-B652-BD3B-23DB-DA9EE8F524EA}" dt="2025-05-25T00:27:34.241" v="654" actId="1076"/>
          <ac:spMkLst>
            <pc:docMk/>
            <pc:sldMk cId="4252221328" sldId="290"/>
            <ac:spMk id="4" creationId="{05740230-7579-2387-8198-C8DF3E44F46E}"/>
          </ac:spMkLst>
        </pc:spChg>
        <pc:spChg chg="mod">
          <ac:chgData name="Houssem Lassoued" userId="b9b8e0ad6305353d" providerId="Windows Live" clId="Web-{9F691CB5-B652-BD3B-23DB-DA9EE8F524EA}" dt="2025-05-25T00:30:13.198" v="670" actId="1076"/>
          <ac:spMkLst>
            <pc:docMk/>
            <pc:sldMk cId="4252221328" sldId="290"/>
            <ac:spMk id="5" creationId="{BD6C03F9-B172-FF8D-3204-7790930B12B1}"/>
          </ac:spMkLst>
        </pc:spChg>
        <pc:spChg chg="add mod">
          <ac:chgData name="Houssem Lassoued" userId="b9b8e0ad6305353d" providerId="Windows Live" clId="Web-{9F691CB5-B652-BD3B-23DB-DA9EE8F524EA}" dt="2025-05-25T00:29:28.712" v="664" actId="1076"/>
          <ac:spMkLst>
            <pc:docMk/>
            <pc:sldMk cId="4252221328" sldId="290"/>
            <ac:spMk id="6" creationId="{6292C139-E0BF-5A5C-1866-936BFB0D2EF6}"/>
          </ac:spMkLst>
        </pc:spChg>
        <pc:spChg chg="add mod">
          <ac:chgData name="Houssem Lassoued" userId="b9b8e0ad6305353d" providerId="Windows Live" clId="Web-{9F691CB5-B652-BD3B-23DB-DA9EE8F524EA}" dt="2025-05-25T00:30:03.167" v="669" actId="20577"/>
          <ac:spMkLst>
            <pc:docMk/>
            <pc:sldMk cId="4252221328" sldId="290"/>
            <ac:spMk id="10" creationId="{8F860644-0BAB-5CB1-F66E-5BB7E878C6B9}"/>
          </ac:spMkLst>
        </pc:spChg>
        <pc:spChg chg="mod">
          <ac:chgData name="Houssem Lassoued" userId="b9b8e0ad6305353d" providerId="Windows Live" clId="Web-{9F691CB5-B652-BD3B-23DB-DA9EE8F524EA}" dt="2025-05-25T00:27:34.178" v="652" actId="1076"/>
          <ac:spMkLst>
            <pc:docMk/>
            <pc:sldMk cId="4252221328" sldId="290"/>
            <ac:spMk id="17" creationId="{442F33ED-2484-C509-510B-DAF6334142AD}"/>
          </ac:spMkLst>
        </pc:spChg>
        <pc:graphicFrameChg chg="add mod">
          <ac:chgData name="Houssem Lassoued" userId="b9b8e0ad6305353d" providerId="Windows Live" clId="Web-{9F691CB5-B652-BD3B-23DB-DA9EE8F524EA}" dt="2025-05-25T00:27:34.209" v="653" actId="1076"/>
          <ac:graphicFrameMkLst>
            <pc:docMk/>
            <pc:sldMk cId="4252221328" sldId="290"/>
            <ac:graphicFrameMk id="3" creationId="{5BDEE856-D59B-EAFA-30A2-008559D0726B}"/>
          </ac:graphicFrameMkLst>
        </pc:graphicFrameChg>
        <pc:graphicFrameChg chg="mod modGraphic">
          <ac:chgData name="Houssem Lassoued" userId="b9b8e0ad6305353d" providerId="Windows Live" clId="Web-{9F691CB5-B652-BD3B-23DB-DA9EE8F524EA}" dt="2025-05-25T00:27:34.147" v="651" actId="1076"/>
          <ac:graphicFrameMkLst>
            <pc:docMk/>
            <pc:sldMk cId="4252221328" sldId="290"/>
            <ac:graphicFrameMk id="16" creationId="{6DAA3BE7-771E-5813-42E9-82F69339CA1A}"/>
          </ac:graphicFrameMkLst>
        </pc:graphicFrameChg>
        <pc:picChg chg="mod">
          <ac:chgData name="Houssem Lassoued" userId="b9b8e0ad6305353d" providerId="Windows Live" clId="Web-{9F691CB5-B652-BD3B-23DB-DA9EE8F524EA}" dt="2025-05-25T00:34:00.501" v="692" actId="1076"/>
          <ac:picMkLst>
            <pc:docMk/>
            <pc:sldMk cId="4252221328" sldId="290"/>
            <ac:picMk id="13" creationId="{FAD88235-E483-87C5-C3F2-7D230F9CBC47}"/>
          </ac:picMkLst>
        </pc:picChg>
        <pc:picChg chg="add mod">
          <ac:chgData name="Houssem Lassoued" userId="b9b8e0ad6305353d" providerId="Windows Live" clId="Web-{9F691CB5-B652-BD3B-23DB-DA9EE8F524EA}" dt="2025-05-25T00:34:19.330" v="695" actId="1076"/>
          <ac:picMkLst>
            <pc:docMk/>
            <pc:sldMk cId="4252221328" sldId="290"/>
            <ac:picMk id="14" creationId="{C6CA31F2-F4A4-9E4D-AA6E-6E37208930B6}"/>
          </ac:picMkLst>
        </pc:picChg>
        <pc:picChg chg="del">
          <ac:chgData name="Houssem Lassoued" userId="b9b8e0ad6305353d" providerId="Windows Live" clId="Web-{9F691CB5-B652-BD3B-23DB-DA9EE8F524EA}" dt="2025-05-25T00:22:46.654" v="621"/>
          <ac:picMkLst>
            <pc:docMk/>
            <pc:sldMk cId="4252221328" sldId="290"/>
            <ac:picMk id="15" creationId="{F11EEFC4-5964-780B-BC58-472D4DBC25E9}"/>
          </ac:picMkLst>
        </pc:picChg>
      </pc:sldChg>
      <pc:sldChg chg="del">
        <pc:chgData name="Houssem Lassoued" userId="b9b8e0ad6305353d" providerId="Windows Live" clId="Web-{9F691CB5-B652-BD3B-23DB-DA9EE8F524EA}" dt="2025-05-25T00:34:47.503" v="696"/>
        <pc:sldMkLst>
          <pc:docMk/>
          <pc:sldMk cId="692618053" sldId="291"/>
        </pc:sldMkLst>
      </pc:sldChg>
      <pc:sldChg chg="addSp delSp modSp ord">
        <pc:chgData name="Houssem Lassoued" userId="b9b8e0ad6305353d" providerId="Windows Live" clId="Web-{9F691CB5-B652-BD3B-23DB-DA9EE8F524EA}" dt="2025-05-25T00:33:07.797" v="691" actId="20577"/>
        <pc:sldMkLst>
          <pc:docMk/>
          <pc:sldMk cId="3944834670" sldId="292"/>
        </pc:sldMkLst>
        <pc:spChg chg="add mod">
          <ac:chgData name="Houssem Lassoued" userId="b9b8e0ad6305353d" providerId="Windows Live" clId="Web-{9F691CB5-B652-BD3B-23DB-DA9EE8F524EA}" dt="2025-05-25T00:32:44.030" v="686" actId="1076"/>
          <ac:spMkLst>
            <pc:docMk/>
            <pc:sldMk cId="3944834670" sldId="292"/>
            <ac:spMk id="12" creationId="{C827273B-CE9D-7DB1-1D85-0CBBAED4F8E1}"/>
          </ac:spMkLst>
        </pc:spChg>
        <pc:spChg chg="add mod">
          <ac:chgData name="Houssem Lassoued" userId="b9b8e0ad6305353d" providerId="Windows Live" clId="Web-{9F691CB5-B652-BD3B-23DB-DA9EE8F524EA}" dt="2025-05-25T00:33:07.797" v="691" actId="20577"/>
          <ac:spMkLst>
            <pc:docMk/>
            <pc:sldMk cId="3944834670" sldId="292"/>
            <ac:spMk id="14" creationId="{660F64C7-3E98-15C8-1DC0-6C2BA6DA9AB3}"/>
          </ac:spMkLst>
        </pc:spChg>
        <pc:picChg chg="del">
          <ac:chgData name="Houssem Lassoued" userId="b9b8e0ad6305353d" providerId="Windows Live" clId="Web-{9F691CB5-B652-BD3B-23DB-DA9EE8F524EA}" dt="2025-05-25T00:30:48.543" v="672"/>
          <ac:picMkLst>
            <pc:docMk/>
            <pc:sldMk cId="3944834670" sldId="292"/>
            <ac:picMk id="2" creationId="{FFDE1827-B88E-98DC-BE67-8650A32704CA}"/>
          </ac:picMkLst>
        </pc:picChg>
        <pc:picChg chg="mod">
          <ac:chgData name="Houssem Lassoued" userId="b9b8e0ad6305353d" providerId="Windows Live" clId="Web-{9F691CB5-B652-BD3B-23DB-DA9EE8F524EA}" dt="2025-05-25T00:32:04.951" v="682" actId="14100"/>
          <ac:picMkLst>
            <pc:docMk/>
            <pc:sldMk cId="3944834670" sldId="292"/>
            <ac:picMk id="4" creationId="{8855FCAE-DCC2-BF6D-4D50-982599D509B0}"/>
          </ac:picMkLst>
        </pc:picChg>
        <pc:picChg chg="add mod">
          <ac:chgData name="Houssem Lassoued" userId="b9b8e0ad6305353d" providerId="Windows Live" clId="Web-{9F691CB5-B652-BD3B-23DB-DA9EE8F524EA}" dt="2025-05-25T00:32:14.170" v="684" actId="1076"/>
          <ac:picMkLst>
            <pc:docMk/>
            <pc:sldMk cId="3944834670" sldId="292"/>
            <ac:picMk id="6" creationId="{BC9EC02B-A087-C7CD-8E2D-0C0679C6EAC8}"/>
          </ac:picMkLst>
        </pc:picChg>
      </pc:sldChg>
      <pc:sldChg chg="del">
        <pc:chgData name="Houssem Lassoued" userId="b9b8e0ad6305353d" providerId="Windows Live" clId="Web-{9F691CB5-B652-BD3B-23DB-DA9EE8F524EA}" dt="2025-05-25T00:34:49.315" v="697"/>
        <pc:sldMkLst>
          <pc:docMk/>
          <pc:sldMk cId="1803456198" sldId="293"/>
        </pc:sldMkLst>
      </pc:sldChg>
      <pc:sldChg chg="del">
        <pc:chgData name="Houssem Lassoued" userId="b9b8e0ad6305353d" providerId="Windows Live" clId="Web-{9F691CB5-B652-BD3B-23DB-DA9EE8F524EA}" dt="2025-05-25T00:34:53.018" v="698"/>
        <pc:sldMkLst>
          <pc:docMk/>
          <pc:sldMk cId="2037085273" sldId="294"/>
        </pc:sldMkLst>
      </pc:sldChg>
      <pc:sldChg chg="del">
        <pc:chgData name="Houssem Lassoued" userId="b9b8e0ad6305353d" providerId="Windows Live" clId="Web-{9F691CB5-B652-BD3B-23DB-DA9EE8F524EA}" dt="2025-05-25T00:34:54.268" v="699"/>
        <pc:sldMkLst>
          <pc:docMk/>
          <pc:sldMk cId="1708921666" sldId="295"/>
        </pc:sldMkLst>
      </pc:sldChg>
      <pc:sldChg chg="del">
        <pc:chgData name="Houssem Lassoued" userId="b9b8e0ad6305353d" providerId="Windows Live" clId="Web-{9F691CB5-B652-BD3B-23DB-DA9EE8F524EA}" dt="2025-05-25T00:34:56.175" v="700"/>
        <pc:sldMkLst>
          <pc:docMk/>
          <pc:sldMk cId="3092145654" sldId="296"/>
        </pc:sldMkLst>
      </pc:sldChg>
      <pc:sldChg chg="del">
        <pc:chgData name="Houssem Lassoued" userId="b9b8e0ad6305353d" providerId="Windows Live" clId="Web-{9F691CB5-B652-BD3B-23DB-DA9EE8F524EA}" dt="2025-05-25T00:35:01.409" v="703"/>
        <pc:sldMkLst>
          <pc:docMk/>
          <pc:sldMk cId="1516565811" sldId="297"/>
        </pc:sldMkLst>
      </pc:sldChg>
      <pc:sldChg chg="del">
        <pc:chgData name="Houssem Lassoued" userId="b9b8e0ad6305353d" providerId="Windows Live" clId="Web-{9F691CB5-B652-BD3B-23DB-DA9EE8F524EA}" dt="2025-05-25T00:35:01.425" v="704"/>
        <pc:sldMkLst>
          <pc:docMk/>
          <pc:sldMk cId="1899681745" sldId="298"/>
        </pc:sldMkLst>
      </pc:sldChg>
      <pc:sldChg chg="del">
        <pc:chgData name="Houssem Lassoued" userId="b9b8e0ad6305353d" providerId="Windows Live" clId="Web-{9F691CB5-B652-BD3B-23DB-DA9EE8F524EA}" dt="2025-05-25T00:35:44.426" v="705"/>
        <pc:sldMkLst>
          <pc:docMk/>
          <pc:sldMk cId="866323652" sldId="299"/>
        </pc:sldMkLst>
      </pc:sldChg>
      <pc:sldChg chg="del">
        <pc:chgData name="Houssem Lassoued" userId="b9b8e0ad6305353d" providerId="Windows Live" clId="Web-{9F691CB5-B652-BD3B-23DB-DA9EE8F524EA}" dt="2025-05-25T00:35:47.114" v="706"/>
        <pc:sldMkLst>
          <pc:docMk/>
          <pc:sldMk cId="4047798351" sldId="300"/>
        </pc:sldMkLst>
      </pc:sldChg>
      <pc:sldChg chg="del">
        <pc:chgData name="Houssem Lassoued" userId="b9b8e0ad6305353d" providerId="Windows Live" clId="Web-{9F691CB5-B652-BD3B-23DB-DA9EE8F524EA}" dt="2025-05-25T00:35:50.083" v="707"/>
        <pc:sldMkLst>
          <pc:docMk/>
          <pc:sldMk cId="3073436811" sldId="301"/>
        </pc:sldMkLst>
      </pc:sldChg>
      <pc:sldChg chg="del">
        <pc:chgData name="Houssem Lassoued" userId="b9b8e0ad6305353d" providerId="Windows Live" clId="Web-{9F691CB5-B652-BD3B-23DB-DA9EE8F524EA}" dt="2025-05-25T00:40:27.293" v="733"/>
        <pc:sldMkLst>
          <pc:docMk/>
          <pc:sldMk cId="3667781726" sldId="302"/>
        </pc:sldMkLst>
      </pc:sldChg>
      <pc:sldChg chg="del">
        <pc:chgData name="Houssem Lassoued" userId="b9b8e0ad6305353d" providerId="Windows Live" clId="Web-{9F691CB5-B652-BD3B-23DB-DA9EE8F524EA}" dt="2025-05-25T00:40:28.918" v="734"/>
        <pc:sldMkLst>
          <pc:docMk/>
          <pc:sldMk cId="1292571021" sldId="303"/>
        </pc:sldMkLst>
      </pc:sldChg>
      <pc:sldChg chg="del">
        <pc:chgData name="Houssem Lassoued" userId="b9b8e0ad6305353d" providerId="Windows Live" clId="Web-{9F691CB5-B652-BD3B-23DB-DA9EE8F524EA}" dt="2025-05-25T00:40:30.700" v="735"/>
        <pc:sldMkLst>
          <pc:docMk/>
          <pc:sldMk cId="4093390220" sldId="304"/>
        </pc:sldMkLst>
      </pc:sldChg>
      <pc:sldChg chg="del">
        <pc:chgData name="Houssem Lassoued" userId="b9b8e0ad6305353d" providerId="Windows Live" clId="Web-{9F691CB5-B652-BD3B-23DB-DA9EE8F524EA}" dt="2025-05-25T00:40:31.934" v="736"/>
        <pc:sldMkLst>
          <pc:docMk/>
          <pc:sldMk cId="322550738" sldId="305"/>
        </pc:sldMkLst>
      </pc:sldChg>
      <pc:sldChg chg="del">
        <pc:chgData name="Houssem Lassoued" userId="b9b8e0ad6305353d" providerId="Windows Live" clId="Web-{9F691CB5-B652-BD3B-23DB-DA9EE8F524EA}" dt="2025-05-25T00:35:01.394" v="702"/>
        <pc:sldMkLst>
          <pc:docMk/>
          <pc:sldMk cId="1944703939" sldId="306"/>
        </pc:sldMkLst>
      </pc:sldChg>
      <pc:sldChg chg="addSp delSp modSp ord">
        <pc:chgData name="Houssem Lassoued" userId="b9b8e0ad6305353d" providerId="Windows Live" clId="Web-{9F691CB5-B652-BD3B-23DB-DA9EE8F524EA}" dt="2025-05-24T22:01:25.467" v="298" actId="14100"/>
        <pc:sldMkLst>
          <pc:docMk/>
          <pc:sldMk cId="62599615" sldId="307"/>
        </pc:sldMkLst>
        <pc:spChg chg="mod">
          <ac:chgData name="Houssem Lassoued" userId="b9b8e0ad6305353d" providerId="Windows Live" clId="Web-{9F691CB5-B652-BD3B-23DB-DA9EE8F524EA}" dt="2025-05-24T22:00:24.230" v="290" actId="1076"/>
          <ac:spMkLst>
            <pc:docMk/>
            <pc:sldMk cId="62599615" sldId="307"/>
            <ac:spMk id="6" creationId="{6A1EBB9A-432B-5C54-1C17-C1B4B17D0142}"/>
          </ac:spMkLst>
        </pc:spChg>
        <pc:spChg chg="mod">
          <ac:chgData name="Houssem Lassoued" userId="b9b8e0ad6305353d" providerId="Windows Live" clId="Web-{9F691CB5-B652-BD3B-23DB-DA9EE8F524EA}" dt="2025-05-24T22:00:29.995" v="291" actId="1076"/>
          <ac:spMkLst>
            <pc:docMk/>
            <pc:sldMk cId="62599615" sldId="307"/>
            <ac:spMk id="10" creationId="{4C282744-A7CF-79C6-951E-86936287F287}"/>
          </ac:spMkLst>
        </pc:spChg>
        <pc:spChg chg="mod">
          <ac:chgData name="Houssem Lassoued" userId="b9b8e0ad6305353d" providerId="Windows Live" clId="Web-{9F691CB5-B652-BD3B-23DB-DA9EE8F524EA}" dt="2025-05-24T21:52:08.067" v="252" actId="1076"/>
          <ac:spMkLst>
            <pc:docMk/>
            <pc:sldMk cId="62599615" sldId="307"/>
            <ac:spMk id="12" creationId="{FE3D71CC-F697-E949-E102-563BD59276DC}"/>
          </ac:spMkLst>
        </pc:spChg>
        <pc:spChg chg="mod">
          <ac:chgData name="Houssem Lassoued" userId="b9b8e0ad6305353d" providerId="Windows Live" clId="Web-{9F691CB5-B652-BD3B-23DB-DA9EE8F524EA}" dt="2025-05-24T22:01:07.325" v="296" actId="1076"/>
          <ac:spMkLst>
            <pc:docMk/>
            <pc:sldMk cId="62599615" sldId="307"/>
            <ac:spMk id="14" creationId="{6627ABCA-2746-E5BB-13F8-C76073A2A92A}"/>
          </ac:spMkLst>
        </pc:spChg>
        <pc:spChg chg="mod">
          <ac:chgData name="Houssem Lassoued" userId="b9b8e0ad6305353d" providerId="Windows Live" clId="Web-{9F691CB5-B652-BD3B-23DB-DA9EE8F524EA}" dt="2025-05-24T22:00:02.322" v="287" actId="1076"/>
          <ac:spMkLst>
            <pc:docMk/>
            <pc:sldMk cId="62599615" sldId="307"/>
            <ac:spMk id="15" creationId="{896B2BC4-26DC-8B89-CE6E-FA4DBBCE96A9}"/>
          </ac:spMkLst>
        </pc:spChg>
        <pc:spChg chg="mod">
          <ac:chgData name="Houssem Lassoued" userId="b9b8e0ad6305353d" providerId="Windows Live" clId="Web-{9F691CB5-B652-BD3B-23DB-DA9EE8F524EA}" dt="2025-05-24T22:00:52.559" v="294" actId="1076"/>
          <ac:spMkLst>
            <pc:docMk/>
            <pc:sldMk cId="62599615" sldId="307"/>
            <ac:spMk id="16" creationId="{4A9D6D69-099F-2EE5-8392-CB9593B8FCF6}"/>
          </ac:spMkLst>
        </pc:spChg>
        <pc:spChg chg="mod">
          <ac:chgData name="Houssem Lassoued" userId="b9b8e0ad6305353d" providerId="Windows Live" clId="Web-{9F691CB5-B652-BD3B-23DB-DA9EE8F524EA}" dt="2025-05-24T22:00:44.199" v="293" actId="1076"/>
          <ac:spMkLst>
            <pc:docMk/>
            <pc:sldMk cId="62599615" sldId="307"/>
            <ac:spMk id="17" creationId="{1CAEEA29-69E3-4529-C6E9-64C4498E37C3}"/>
          </ac:spMkLst>
        </pc:spChg>
        <pc:spChg chg="mod">
          <ac:chgData name="Houssem Lassoued" userId="b9b8e0ad6305353d" providerId="Windows Live" clId="Web-{9F691CB5-B652-BD3B-23DB-DA9EE8F524EA}" dt="2025-05-24T22:00:38.027" v="292" actId="1076"/>
          <ac:spMkLst>
            <pc:docMk/>
            <pc:sldMk cId="62599615" sldId="307"/>
            <ac:spMk id="18" creationId="{716B937A-D41F-3690-0317-FB9E808F4C06}"/>
          </ac:spMkLst>
        </pc:spChg>
        <pc:spChg chg="add mod">
          <ac:chgData name="Houssem Lassoued" userId="b9b8e0ad6305353d" providerId="Windows Live" clId="Web-{9F691CB5-B652-BD3B-23DB-DA9EE8F524EA}" dt="2025-05-24T22:01:02.216" v="295" actId="1076"/>
          <ac:spMkLst>
            <pc:docMk/>
            <pc:sldMk cId="62599615" sldId="307"/>
            <ac:spMk id="19" creationId="{85419553-B0AF-FB7D-5FAF-30ED9B46844D}"/>
          </ac:spMkLst>
        </pc:spChg>
        <pc:picChg chg="del mod">
          <ac:chgData name="Houssem Lassoued" userId="b9b8e0ad6305353d" providerId="Windows Live" clId="Web-{9F691CB5-B652-BD3B-23DB-DA9EE8F524EA}" dt="2025-05-24T21:30:30.400" v="164"/>
          <ac:picMkLst>
            <pc:docMk/>
            <pc:sldMk cId="62599615" sldId="307"/>
            <ac:picMk id="2" creationId="{45E247EA-1062-A68B-2AAC-E0FBA841B3B1}"/>
          </ac:picMkLst>
        </pc:picChg>
        <pc:picChg chg="del mod">
          <ac:chgData name="Houssem Lassoued" userId="b9b8e0ad6305353d" providerId="Windows Live" clId="Web-{9F691CB5-B652-BD3B-23DB-DA9EE8F524EA}" dt="2025-05-24T21:27:34.861" v="162"/>
          <ac:picMkLst>
            <pc:docMk/>
            <pc:sldMk cId="62599615" sldId="307"/>
            <ac:picMk id="3" creationId="{1B31FD50-07D0-E19A-FA4A-FE766BEA9596}"/>
          </ac:picMkLst>
        </pc:picChg>
        <pc:picChg chg="add mod">
          <ac:chgData name="Houssem Lassoued" userId="b9b8e0ad6305353d" providerId="Windows Live" clId="Web-{9F691CB5-B652-BD3B-23DB-DA9EE8F524EA}" dt="2025-05-24T22:01:25.467" v="298" actId="14100"/>
          <ac:picMkLst>
            <pc:docMk/>
            <pc:sldMk cId="62599615" sldId="307"/>
            <ac:picMk id="4" creationId="{CE2D3331-3AB9-A77C-FFBF-F482ABEFCAA2}"/>
          </ac:picMkLst>
        </pc:picChg>
        <pc:picChg chg="add del mod">
          <ac:chgData name="Houssem Lassoued" userId="b9b8e0ad6305353d" providerId="Windows Live" clId="Web-{9F691CB5-B652-BD3B-23DB-DA9EE8F524EA}" dt="2025-05-24T21:56:22.328" v="254"/>
          <ac:picMkLst>
            <pc:docMk/>
            <pc:sldMk cId="62599615" sldId="307"/>
            <ac:picMk id="13" creationId="{80BB8C7C-D7AF-18BC-4174-AF865571D09B}"/>
          </ac:picMkLst>
        </pc:picChg>
        <pc:picChg chg="add del mod">
          <ac:chgData name="Houssem Lassoued" userId="b9b8e0ad6305353d" providerId="Windows Live" clId="Web-{9F691CB5-B652-BD3B-23DB-DA9EE8F524EA}" dt="2025-05-24T21:57:38.425" v="261"/>
          <ac:picMkLst>
            <pc:docMk/>
            <pc:sldMk cId="62599615" sldId="307"/>
            <ac:picMk id="23" creationId="{0E54DCDE-4C3B-4126-2FAD-669AF1317A08}"/>
          </ac:picMkLst>
        </pc:picChg>
        <pc:picChg chg="add mod">
          <ac:chgData name="Houssem Lassoued" userId="b9b8e0ad6305353d" providerId="Windows Live" clId="Web-{9F691CB5-B652-BD3B-23DB-DA9EE8F524EA}" dt="2025-05-24T22:01:15.591" v="297" actId="1076"/>
          <ac:picMkLst>
            <pc:docMk/>
            <pc:sldMk cId="62599615" sldId="307"/>
            <ac:picMk id="24" creationId="{097971C3-DCA0-15C9-4B8C-901A3F88CE13}"/>
          </ac:picMkLst>
        </pc:picChg>
        <pc:picChg chg="add mod">
          <ac:chgData name="Houssem Lassoued" userId="b9b8e0ad6305353d" providerId="Windows Live" clId="Web-{9F691CB5-B652-BD3B-23DB-DA9EE8F524EA}" dt="2025-05-24T21:56:48.360" v="260" actId="1076"/>
          <ac:picMkLst>
            <pc:docMk/>
            <pc:sldMk cId="62599615" sldId="307"/>
            <ac:picMk id="25" creationId="{9C712C0D-1914-AF57-301A-94693B7F8FF8}"/>
          </ac:picMkLst>
        </pc:picChg>
        <pc:picChg chg="add mod">
          <ac:chgData name="Houssem Lassoued" userId="b9b8e0ad6305353d" providerId="Windows Live" clId="Web-{9F691CB5-B652-BD3B-23DB-DA9EE8F524EA}" dt="2025-05-24T22:00:17.292" v="289" actId="14100"/>
          <ac:picMkLst>
            <pc:docMk/>
            <pc:sldMk cId="62599615" sldId="307"/>
            <ac:picMk id="26" creationId="{309809EE-07AE-8B10-BB5A-EF99F9C8E124}"/>
          </ac:picMkLst>
        </pc:picChg>
      </pc:sldChg>
      <pc:sldChg chg="del">
        <pc:chgData name="Houssem Lassoued" userId="b9b8e0ad6305353d" providerId="Windows Live" clId="Web-{9F691CB5-B652-BD3B-23DB-DA9EE8F524EA}" dt="2025-05-25T00:40:35.012" v="737"/>
        <pc:sldMkLst>
          <pc:docMk/>
          <pc:sldMk cId="1059732896" sldId="308"/>
        </pc:sldMkLst>
      </pc:sldChg>
      <pc:sldChg chg="del">
        <pc:chgData name="Houssem Lassoued" userId="b9b8e0ad6305353d" providerId="Windows Live" clId="Web-{9F691CB5-B652-BD3B-23DB-DA9EE8F524EA}" dt="2025-05-24T20:37:35.990" v="0"/>
        <pc:sldMkLst>
          <pc:docMk/>
          <pc:sldMk cId="3467828960" sldId="323"/>
        </pc:sldMkLst>
      </pc:sldChg>
      <pc:sldChg chg="delSp modSp ord">
        <pc:chgData name="Houssem Lassoued" userId="b9b8e0ad6305353d" providerId="Windows Live" clId="Web-{9F691CB5-B652-BD3B-23DB-DA9EE8F524EA}" dt="2025-05-24T22:34:55.307" v="370" actId="20577"/>
        <pc:sldMkLst>
          <pc:docMk/>
          <pc:sldMk cId="3038345703" sldId="325"/>
        </pc:sldMkLst>
        <pc:spChg chg="mod">
          <ac:chgData name="Houssem Lassoued" userId="b9b8e0ad6305353d" providerId="Windows Live" clId="Web-{9F691CB5-B652-BD3B-23DB-DA9EE8F524EA}" dt="2025-05-24T22:34:55.307" v="370" actId="20577"/>
          <ac:spMkLst>
            <pc:docMk/>
            <pc:sldMk cId="3038345703" sldId="325"/>
            <ac:spMk id="4" creationId="{4E4B7872-5E23-D7E2-2008-D95B9D67E48E}"/>
          </ac:spMkLst>
        </pc:spChg>
        <pc:spChg chg="mod">
          <ac:chgData name="Houssem Lassoued" userId="b9b8e0ad6305353d" providerId="Windows Live" clId="Web-{9F691CB5-B652-BD3B-23DB-DA9EE8F524EA}" dt="2025-05-24T22:34:16.571" v="359" actId="14100"/>
          <ac:spMkLst>
            <pc:docMk/>
            <pc:sldMk cId="3038345703" sldId="325"/>
            <ac:spMk id="7" creationId="{57CE7291-7463-2A4A-A4F0-9207D1BAE594}"/>
          </ac:spMkLst>
        </pc:spChg>
        <pc:spChg chg="del mod">
          <ac:chgData name="Houssem Lassoued" userId="b9b8e0ad6305353d" providerId="Windows Live" clId="Web-{9F691CB5-B652-BD3B-23DB-DA9EE8F524EA}" dt="2025-05-24T22:33:54.414" v="358"/>
          <ac:spMkLst>
            <pc:docMk/>
            <pc:sldMk cId="3038345703" sldId="325"/>
            <ac:spMk id="9" creationId="{6308C344-6DFD-C814-C608-4F9A38A07DA1}"/>
          </ac:spMkLst>
        </pc:spChg>
      </pc:sldChg>
      <pc:sldChg chg="addSp delSp modSp add replId">
        <pc:chgData name="Houssem Lassoued" userId="b9b8e0ad6305353d" providerId="Windows Live" clId="Web-{9F691CB5-B652-BD3B-23DB-DA9EE8F524EA}" dt="2025-05-25T00:37:05.522" v="711"/>
        <pc:sldMkLst>
          <pc:docMk/>
          <pc:sldMk cId="214692429" sldId="332"/>
        </pc:sldMkLst>
        <pc:spChg chg="mod">
          <ac:chgData name="Houssem Lassoued" userId="b9b8e0ad6305353d" providerId="Windows Live" clId="Web-{9F691CB5-B652-BD3B-23DB-DA9EE8F524EA}" dt="2025-05-24T22:12:10.326" v="321" actId="20577"/>
          <ac:spMkLst>
            <pc:docMk/>
            <pc:sldMk cId="214692429" sldId="332"/>
            <ac:spMk id="5" creationId="{86B14B87-B0E0-4135-247A-FD890A00BC26}"/>
          </ac:spMkLst>
        </pc:spChg>
        <pc:spChg chg="add">
          <ac:chgData name="Houssem Lassoued" userId="b9b8e0ad6305353d" providerId="Windows Live" clId="Web-{9F691CB5-B652-BD3B-23DB-DA9EE8F524EA}" dt="2025-05-24T20:59:54.391" v="66"/>
          <ac:spMkLst>
            <pc:docMk/>
            <pc:sldMk cId="214692429" sldId="332"/>
            <ac:spMk id="10" creationId="{445FFEDD-CB38-9A56-B411-70DC4C27412A}"/>
          </ac:spMkLst>
        </pc:spChg>
        <pc:spChg chg="add mod">
          <ac:chgData name="Houssem Lassoued" userId="b9b8e0ad6305353d" providerId="Windows Live" clId="Web-{9F691CB5-B652-BD3B-23DB-DA9EE8F524EA}" dt="2025-05-24T21:05:11.877" v="85" actId="1076"/>
          <ac:spMkLst>
            <pc:docMk/>
            <pc:sldMk cId="214692429" sldId="332"/>
            <ac:spMk id="12" creationId="{29D8767F-36DC-9661-BF99-507A92634015}"/>
          </ac:spMkLst>
        </pc:spChg>
        <pc:picChg chg="del">
          <ac:chgData name="Houssem Lassoued" userId="b9b8e0ad6305353d" providerId="Windows Live" clId="Web-{9F691CB5-B652-BD3B-23DB-DA9EE8F524EA}" dt="2025-05-24T20:41:44.079" v="2"/>
          <ac:picMkLst>
            <pc:docMk/>
            <pc:sldMk cId="214692429" sldId="332"/>
            <ac:picMk id="2" creationId="{DDC48A9B-9C32-29E0-D42E-1EC64263E680}"/>
          </ac:picMkLst>
        </pc:picChg>
        <pc:picChg chg="add del mod">
          <ac:chgData name="Houssem Lassoued" userId="b9b8e0ad6305353d" providerId="Windows Live" clId="Web-{9F691CB5-B652-BD3B-23DB-DA9EE8F524EA}" dt="2025-05-24T20:58:43.216" v="57"/>
          <ac:picMkLst>
            <pc:docMk/>
            <pc:sldMk cId="214692429" sldId="332"/>
            <ac:picMk id="3" creationId="{4B2846F7-807A-A132-2E17-B0F6BE43052D}"/>
          </ac:picMkLst>
        </pc:picChg>
        <pc:picChg chg="add del mod">
          <ac:chgData name="Houssem Lassoued" userId="b9b8e0ad6305353d" providerId="Windows Live" clId="Web-{9F691CB5-B652-BD3B-23DB-DA9EE8F524EA}" dt="2025-05-25T00:37:05.522" v="711"/>
          <ac:picMkLst>
            <pc:docMk/>
            <pc:sldMk cId="214692429" sldId="332"/>
            <ac:picMk id="3" creationId="{B357E385-5AD1-4819-CF86-3E618FBE8167}"/>
          </ac:picMkLst>
        </pc:picChg>
        <pc:picChg chg="add del mod">
          <ac:chgData name="Houssem Lassoued" userId="b9b8e0ad6305353d" providerId="Windows Live" clId="Web-{9F691CB5-B652-BD3B-23DB-DA9EE8F524EA}" dt="2025-05-24T20:58:40.732" v="56"/>
          <ac:picMkLst>
            <pc:docMk/>
            <pc:sldMk cId="214692429" sldId="332"/>
            <ac:picMk id="4" creationId="{8757CECE-0EF0-330B-6665-5B5CB3C89444}"/>
          </ac:picMkLst>
        </pc:picChg>
        <pc:picChg chg="add mod">
          <ac:chgData name="Houssem Lassoued" userId="b9b8e0ad6305353d" providerId="Windows Live" clId="Web-{9F691CB5-B652-BD3B-23DB-DA9EE8F524EA}" dt="2025-05-24T20:59:24.421" v="65" actId="1076"/>
          <ac:picMkLst>
            <pc:docMk/>
            <pc:sldMk cId="214692429" sldId="332"/>
            <ac:picMk id="6" creationId="{47CAFA9B-6C7A-7BD2-5D0C-F0A3AED4A616}"/>
          </ac:picMkLst>
        </pc:picChg>
      </pc:sldChg>
      <pc:sldChg chg="add del replId">
        <pc:chgData name="Houssem Lassoued" userId="b9b8e0ad6305353d" providerId="Windows Live" clId="Web-{9F691CB5-B652-BD3B-23DB-DA9EE8F524EA}" dt="2025-05-25T00:03:11.543" v="602"/>
        <pc:sldMkLst>
          <pc:docMk/>
          <pc:sldMk cId="3991282917" sldId="333"/>
        </pc:sldMkLst>
      </pc:sldChg>
      <pc:sldChg chg="add del replId">
        <pc:chgData name="Houssem Lassoued" userId="b9b8e0ad6305353d" providerId="Windows Live" clId="Web-{9F691CB5-B652-BD3B-23DB-DA9EE8F524EA}" dt="2025-05-24T23:37:54" v="600"/>
        <pc:sldMkLst>
          <pc:docMk/>
          <pc:sldMk cId="671652800" sldId="334"/>
        </pc:sldMkLst>
      </pc:sldChg>
    </pc:docChg>
  </pc:docChgLst>
  <pc:docChgLst>
    <pc:chgData name="Houssem Lassoued" userId="b9b8e0ad6305353d" providerId="Windows Live" clId="Web-{74BB2226-6413-A966-99AD-259009599B40}"/>
    <pc:docChg chg="modSld">
      <pc:chgData name="Houssem Lassoued" userId="b9b8e0ad6305353d" providerId="Windows Live" clId="Web-{74BB2226-6413-A966-99AD-259009599B40}" dt="2025-05-21T15:56:18.749" v="0" actId="14100"/>
      <pc:docMkLst>
        <pc:docMk/>
      </pc:docMkLst>
      <pc:sldChg chg="modSp">
        <pc:chgData name="Houssem Lassoued" userId="b9b8e0ad6305353d" providerId="Windows Live" clId="Web-{74BB2226-6413-A966-99AD-259009599B40}" dt="2025-05-21T15:56:18.749" v="0" actId="14100"/>
        <pc:sldMkLst>
          <pc:docMk/>
          <pc:sldMk cId="1292571021" sldId="303"/>
        </pc:sldMkLst>
        <pc:picChg chg="mod">
          <ac:chgData name="Houssem Lassoued" userId="b9b8e0ad6305353d" providerId="Windows Live" clId="Web-{74BB2226-6413-A966-99AD-259009599B40}" dt="2025-05-21T15:56:18.749" v="0" actId="14100"/>
          <ac:picMkLst>
            <pc:docMk/>
            <pc:sldMk cId="1292571021" sldId="303"/>
            <ac:picMk id="3" creationId="{C08382BB-AE64-3F7F-29A4-DD96173335B5}"/>
          </ac:picMkLst>
        </pc:picChg>
      </pc:sldChg>
    </pc:docChg>
  </pc:docChgLst>
  <pc:docChgLst>
    <pc:chgData name="Houssem Lassoued" userId="b9b8e0ad6305353d" providerId="Windows Live" clId="Web-{D95217EF-0174-042B-C4FF-0E2F648D4F5D}"/>
    <pc:docChg chg="addSld modSld">
      <pc:chgData name="Houssem Lassoued" userId="b9b8e0ad6305353d" providerId="Windows Live" clId="Web-{D95217EF-0174-042B-C4FF-0E2F648D4F5D}" dt="2025-05-16T19:29:10.828" v="334"/>
      <pc:docMkLst>
        <pc:docMk/>
      </pc:docMkLst>
      <pc:sldChg chg="addSp delSp modSp">
        <pc:chgData name="Houssem Lassoued" userId="b9b8e0ad6305353d" providerId="Windows Live" clId="Web-{D95217EF-0174-042B-C4FF-0E2F648D4F5D}" dt="2025-05-16T18:48:18.068" v="114" actId="1076"/>
        <pc:sldMkLst>
          <pc:docMk/>
          <pc:sldMk cId="2344929185" sldId="265"/>
        </pc:sldMkLst>
        <pc:spChg chg="add del mod">
          <ac:chgData name="Houssem Lassoued" userId="b9b8e0ad6305353d" providerId="Windows Live" clId="Web-{D95217EF-0174-042B-C4FF-0E2F648D4F5D}" dt="2025-05-16T18:43:03.682" v="48"/>
          <ac:spMkLst>
            <pc:docMk/>
            <pc:sldMk cId="2344929185" sldId="265"/>
            <ac:spMk id="4" creationId="{0DE300BD-691D-2424-7F3D-AEF305CD9EB4}"/>
          </ac:spMkLst>
        </pc:spChg>
        <pc:spChg chg="add mod">
          <ac:chgData name="Houssem Lassoued" userId="b9b8e0ad6305353d" providerId="Windows Live" clId="Web-{D95217EF-0174-042B-C4FF-0E2F648D4F5D}" dt="2025-05-16T18:48:02.927" v="111" actId="1076"/>
          <ac:spMkLst>
            <pc:docMk/>
            <pc:sldMk cId="2344929185" sldId="265"/>
            <ac:spMk id="5" creationId="{5A5142DD-0592-4F14-F87D-643515EB8FC9}"/>
          </ac:spMkLst>
        </pc:spChg>
        <pc:picChg chg="mod">
          <ac:chgData name="Houssem Lassoued" userId="b9b8e0ad6305353d" providerId="Windows Live" clId="Web-{D95217EF-0174-042B-C4FF-0E2F648D4F5D}" dt="2025-05-16T18:48:18.068" v="114" actId="1076"/>
          <ac:picMkLst>
            <pc:docMk/>
            <pc:sldMk cId="2344929185" sldId="265"/>
            <ac:picMk id="2" creationId="{84B277C9-ACCB-3FB0-BAC5-9B8340E70D0B}"/>
          </ac:picMkLst>
        </pc:picChg>
      </pc:sldChg>
      <pc:sldChg chg="addSp delSp modSp add replId">
        <pc:chgData name="Houssem Lassoued" userId="b9b8e0ad6305353d" providerId="Windows Live" clId="Web-{D95217EF-0174-042B-C4FF-0E2F648D4F5D}" dt="2025-05-16T19:29:10.828" v="334"/>
        <pc:sldMkLst>
          <pc:docMk/>
          <pc:sldMk cId="1516565811" sldId="297"/>
        </pc:sldMkLst>
        <pc:spChg chg="add mod">
          <ac:chgData name="Houssem Lassoued" userId="b9b8e0ad6305353d" providerId="Windows Live" clId="Web-{D95217EF-0174-042B-C4FF-0E2F648D4F5D}" dt="2025-05-16T19:29:10.828" v="334"/>
          <ac:spMkLst>
            <pc:docMk/>
            <pc:sldMk cId="1516565811" sldId="297"/>
            <ac:spMk id="4" creationId="{18813619-F3DE-608C-4EE0-690CFF0D785A}"/>
          </ac:spMkLst>
        </pc:spChg>
        <pc:graphicFrameChg chg="add mod modGraphic">
          <ac:chgData name="Houssem Lassoued" userId="b9b8e0ad6305353d" providerId="Windows Live" clId="Web-{D95217EF-0174-042B-C4FF-0E2F648D4F5D}" dt="2025-05-16T19:27:41.106" v="328" actId="1076"/>
          <ac:graphicFrameMkLst>
            <pc:docMk/>
            <pc:sldMk cId="1516565811" sldId="297"/>
            <ac:graphicFrameMk id="3" creationId="{BDB96265-B877-7E27-EB69-8148F89E0C43}"/>
          </ac:graphicFrameMkLst>
        </pc:graphicFrameChg>
        <pc:picChg chg="add mod">
          <ac:chgData name="Houssem Lassoued" userId="b9b8e0ad6305353d" providerId="Windows Live" clId="Web-{D95217EF-0174-042B-C4FF-0E2F648D4F5D}" dt="2025-05-16T19:27:28.606" v="327" actId="14100"/>
          <ac:picMkLst>
            <pc:docMk/>
            <pc:sldMk cId="1516565811" sldId="297"/>
            <ac:picMk id="2" creationId="{156C7803-2243-CAE6-C3B9-05B560282C33}"/>
          </ac:picMkLst>
        </pc:picChg>
        <pc:picChg chg="del">
          <ac:chgData name="Houssem Lassoued" userId="b9b8e0ad6305353d" providerId="Windows Live" clId="Web-{D95217EF-0174-042B-C4FF-0E2F648D4F5D}" dt="2025-05-16T18:26:57.492" v="10"/>
          <ac:picMkLst>
            <pc:docMk/>
            <pc:sldMk cId="1516565811" sldId="297"/>
            <ac:picMk id="2" creationId="{B4A8E94B-BE6B-E6E5-47A4-860F55962E67}"/>
          </ac:picMkLst>
        </pc:picChg>
        <pc:picChg chg="add del mod">
          <ac:chgData name="Houssem Lassoued" userId="b9b8e0ad6305353d" providerId="Windows Live" clId="Web-{D95217EF-0174-042B-C4FF-0E2F648D4F5D}" dt="2025-05-16T19:00:05.312" v="115"/>
          <ac:picMkLst>
            <pc:docMk/>
            <pc:sldMk cId="1516565811" sldId="297"/>
            <ac:picMk id="3" creationId="{9B376469-3109-D71E-BC91-58F0D158CEFA}"/>
          </ac:picMkLst>
        </pc:picChg>
        <pc:picChg chg="add del mod">
          <ac:chgData name="Houssem Lassoued" userId="b9b8e0ad6305353d" providerId="Windows Live" clId="Web-{D95217EF-0174-042B-C4FF-0E2F648D4F5D}" dt="2025-05-16T19:00:05.374" v="116"/>
          <ac:picMkLst>
            <pc:docMk/>
            <pc:sldMk cId="1516565811" sldId="297"/>
            <ac:picMk id="4" creationId="{58743D20-D737-39F8-3E7A-6E49AD39B4F4}"/>
          </ac:picMkLst>
        </pc:picChg>
      </pc:sldChg>
    </pc:docChg>
  </pc:docChgLst>
  <pc:docChgLst>
    <pc:chgData name="Houssem Lassoued" userId="b9b8e0ad6305353d" providerId="Windows Live" clId="Web-{5CC0D284-C786-0188-4FF5-E50B47D00B84}"/>
    <pc:docChg chg="modSld">
      <pc:chgData name="Houssem Lassoued" userId="b9b8e0ad6305353d" providerId="Windows Live" clId="Web-{5CC0D284-C786-0188-4FF5-E50B47D00B84}" dt="2025-05-18T21:47:29.429" v="1"/>
      <pc:docMkLst>
        <pc:docMk/>
      </pc:docMkLst>
      <pc:sldChg chg="addSp modSp">
        <pc:chgData name="Houssem Lassoued" userId="b9b8e0ad6305353d" providerId="Windows Live" clId="Web-{5CC0D284-C786-0188-4FF5-E50B47D00B84}" dt="2025-05-18T21:47:29.429" v="1"/>
        <pc:sldMkLst>
          <pc:docMk/>
          <pc:sldMk cId="3366151761" sldId="316"/>
        </pc:sldMkLst>
        <pc:picChg chg="add mod">
          <ac:chgData name="Houssem Lassoued" userId="b9b8e0ad6305353d" providerId="Windows Live" clId="Web-{5CC0D284-C786-0188-4FF5-E50B47D00B84}" dt="2025-05-18T21:47:29.429" v="1"/>
          <ac:picMkLst>
            <pc:docMk/>
            <pc:sldMk cId="3366151761" sldId="316"/>
            <ac:picMk id="2" creationId="{B89DB73F-DD65-CF25-33D9-E8724360307D}"/>
          </ac:picMkLst>
        </pc:picChg>
        <pc:picChg chg="mod">
          <ac:chgData name="Houssem Lassoued" userId="b9b8e0ad6305353d" providerId="Windows Live" clId="Web-{5CC0D284-C786-0188-4FF5-E50B47D00B84}" dt="2025-05-18T21:47:02.741" v="0" actId="1076"/>
          <ac:picMkLst>
            <pc:docMk/>
            <pc:sldMk cId="3366151761" sldId="316"/>
            <ac:picMk id="4" creationId="{208144F9-104F-57C9-99BD-1FA4DEAD7C87}"/>
          </ac:picMkLst>
        </pc:picChg>
      </pc:sldChg>
    </pc:docChg>
  </pc:docChgLst>
  <pc:docChgLst>
    <pc:chgData name="Houssem Lassoued" userId="b9b8e0ad6305353d" providerId="Windows Live" clId="Web-{8949B063-9B2E-4406-B4A6-F317183EAE96}"/>
    <pc:docChg chg="addSld modSld">
      <pc:chgData name="Houssem Lassoued" userId="b9b8e0ad6305353d" providerId="Windows Live" clId="Web-{8949B063-9B2E-4406-B4A6-F317183EAE96}" dt="2025-05-11T18:41:57.857" v="1397" actId="20577"/>
      <pc:docMkLst>
        <pc:docMk/>
      </pc:docMkLst>
      <pc:sldChg chg="addSp delSp modSp">
        <pc:chgData name="Houssem Lassoued" userId="b9b8e0ad6305353d" providerId="Windows Live" clId="Web-{8949B063-9B2E-4406-B4A6-F317183EAE96}" dt="2025-05-11T14:47:24.615" v="814" actId="20577"/>
        <pc:sldMkLst>
          <pc:docMk/>
          <pc:sldMk cId="1141346083" sldId="277"/>
        </pc:sldMkLst>
        <pc:spChg chg="add del">
          <ac:chgData name="Houssem Lassoued" userId="b9b8e0ad6305353d" providerId="Windows Live" clId="Web-{8949B063-9B2E-4406-B4A6-F317183EAE96}" dt="2025-05-11T12:47:45.956" v="127"/>
          <ac:spMkLst>
            <pc:docMk/>
            <pc:sldMk cId="1141346083" sldId="277"/>
            <ac:spMk id="3" creationId="{D34E36FC-6108-29ED-16E1-16DD880F0635}"/>
          </ac:spMkLst>
        </pc:spChg>
        <pc:spChg chg="add del">
          <ac:chgData name="Houssem Lassoued" userId="b9b8e0ad6305353d" providerId="Windows Live" clId="Web-{8949B063-9B2E-4406-B4A6-F317183EAE96}" dt="2025-05-11T12:47:45.956" v="126"/>
          <ac:spMkLst>
            <pc:docMk/>
            <pc:sldMk cId="1141346083" sldId="277"/>
            <ac:spMk id="4" creationId="{B3768D95-605A-F251-F52E-68304F86BB38}"/>
          </ac:spMkLst>
        </pc:spChg>
        <pc:spChg chg="add del">
          <ac:chgData name="Houssem Lassoued" userId="b9b8e0ad6305353d" providerId="Windows Live" clId="Web-{8949B063-9B2E-4406-B4A6-F317183EAE96}" dt="2025-05-11T12:47:45.956" v="125"/>
          <ac:spMkLst>
            <pc:docMk/>
            <pc:sldMk cId="1141346083" sldId="277"/>
            <ac:spMk id="5" creationId="{175C44B0-F291-49DF-1FED-45BBD176A609}"/>
          </ac:spMkLst>
        </pc:spChg>
        <pc:spChg chg="add mod">
          <ac:chgData name="Houssem Lassoued" userId="b9b8e0ad6305353d" providerId="Windows Live" clId="Web-{8949B063-9B2E-4406-B4A6-F317183EAE96}" dt="2025-05-11T13:05:38.049" v="201" actId="1076"/>
          <ac:spMkLst>
            <pc:docMk/>
            <pc:sldMk cId="1141346083" sldId="277"/>
            <ac:spMk id="6" creationId="{E0E3FC2B-94F1-51BD-DC19-3AF308E10BD8}"/>
          </ac:spMkLst>
        </pc:spChg>
        <pc:spChg chg="mod">
          <ac:chgData name="Houssem Lassoued" userId="b9b8e0ad6305353d" providerId="Windows Live" clId="Web-{8949B063-9B2E-4406-B4A6-F317183EAE96}" dt="2025-05-11T14:40:03.853" v="745" actId="20577"/>
          <ac:spMkLst>
            <pc:docMk/>
            <pc:sldMk cId="1141346083" sldId="277"/>
            <ac:spMk id="9" creationId="{69E4F265-3671-FD2B-0152-14C7785C08E7}"/>
          </ac:spMkLst>
        </pc:spChg>
        <pc:spChg chg="add mod">
          <ac:chgData name="Houssem Lassoued" userId="b9b8e0ad6305353d" providerId="Windows Live" clId="Web-{8949B063-9B2E-4406-B4A6-F317183EAE96}" dt="2025-05-11T13:02:13.899" v="159" actId="1076"/>
          <ac:spMkLst>
            <pc:docMk/>
            <pc:sldMk cId="1141346083" sldId="277"/>
            <ac:spMk id="13" creationId="{AD522D0E-C234-3C44-E120-5F082BDDA44E}"/>
          </ac:spMkLst>
        </pc:spChg>
        <pc:spChg chg="add del">
          <ac:chgData name="Houssem Lassoued" userId="b9b8e0ad6305353d" providerId="Windows Live" clId="Web-{8949B063-9B2E-4406-B4A6-F317183EAE96}" dt="2025-05-11T12:47:45.956" v="123"/>
          <ac:spMkLst>
            <pc:docMk/>
            <pc:sldMk cId="1141346083" sldId="277"/>
            <ac:spMk id="14" creationId="{5625EBE8-9518-B881-62A1-BB35A7B2AFB8}"/>
          </ac:spMkLst>
        </pc:spChg>
        <pc:spChg chg="add del">
          <ac:chgData name="Houssem Lassoued" userId="b9b8e0ad6305353d" providerId="Windows Live" clId="Web-{8949B063-9B2E-4406-B4A6-F317183EAE96}" dt="2025-05-11T12:47:45.956" v="122"/>
          <ac:spMkLst>
            <pc:docMk/>
            <pc:sldMk cId="1141346083" sldId="277"/>
            <ac:spMk id="15" creationId="{3A5802CF-1E6B-0104-D915-352FB0633EDF}"/>
          </ac:spMkLst>
        </pc:spChg>
        <pc:spChg chg="add del">
          <ac:chgData name="Houssem Lassoued" userId="b9b8e0ad6305353d" providerId="Windows Live" clId="Web-{8949B063-9B2E-4406-B4A6-F317183EAE96}" dt="2025-05-11T12:47:45.956" v="121"/>
          <ac:spMkLst>
            <pc:docMk/>
            <pc:sldMk cId="1141346083" sldId="277"/>
            <ac:spMk id="16" creationId="{70C8655D-F484-EAF9-82B2-67F049DDEDF1}"/>
          </ac:spMkLst>
        </pc:spChg>
        <pc:spChg chg="add mod">
          <ac:chgData name="Houssem Lassoued" userId="b9b8e0ad6305353d" providerId="Windows Live" clId="Web-{8949B063-9B2E-4406-B4A6-F317183EAE96}" dt="2025-05-11T13:02:41.478" v="163" actId="1076"/>
          <ac:spMkLst>
            <pc:docMk/>
            <pc:sldMk cId="1141346083" sldId="277"/>
            <ac:spMk id="18" creationId="{50A4597E-583D-879D-88A7-DE3C9D02D02E}"/>
          </ac:spMkLst>
        </pc:spChg>
        <pc:spChg chg="add del">
          <ac:chgData name="Houssem Lassoued" userId="b9b8e0ad6305353d" providerId="Windows Live" clId="Web-{8949B063-9B2E-4406-B4A6-F317183EAE96}" dt="2025-05-11T12:47:45.956" v="119"/>
          <ac:spMkLst>
            <pc:docMk/>
            <pc:sldMk cId="1141346083" sldId="277"/>
            <ac:spMk id="22" creationId="{D72AE477-E9C5-E921-93FE-C497CEEC5B5A}"/>
          </ac:spMkLst>
        </pc:spChg>
        <pc:spChg chg="add del">
          <ac:chgData name="Houssem Lassoued" userId="b9b8e0ad6305353d" providerId="Windows Live" clId="Web-{8949B063-9B2E-4406-B4A6-F317183EAE96}" dt="2025-05-11T12:47:46.019" v="131"/>
          <ac:spMkLst>
            <pc:docMk/>
            <pc:sldMk cId="1141346083" sldId="277"/>
            <ac:spMk id="24" creationId="{DF76B55E-ABE4-E84C-33BC-77E5092A09FE}"/>
          </ac:spMkLst>
        </pc:spChg>
        <pc:spChg chg="add del">
          <ac:chgData name="Houssem Lassoued" userId="b9b8e0ad6305353d" providerId="Windows Live" clId="Web-{8949B063-9B2E-4406-B4A6-F317183EAE96}" dt="2025-05-11T12:47:46.019" v="129"/>
          <ac:spMkLst>
            <pc:docMk/>
            <pc:sldMk cId="1141346083" sldId="277"/>
            <ac:spMk id="26" creationId="{D34F6946-E846-F83A-518C-5A4F11BD054D}"/>
          </ac:spMkLst>
        </pc:spChg>
        <pc:spChg chg="add del">
          <ac:chgData name="Houssem Lassoued" userId="b9b8e0ad6305353d" providerId="Windows Live" clId="Web-{8949B063-9B2E-4406-B4A6-F317183EAE96}" dt="2025-05-11T12:47:45.956" v="118"/>
          <ac:spMkLst>
            <pc:docMk/>
            <pc:sldMk cId="1141346083" sldId="277"/>
            <ac:spMk id="28" creationId="{A3701CCC-C276-5C8D-37CF-90BDD9A73EB4}"/>
          </ac:spMkLst>
        </pc:spChg>
        <pc:spChg chg="add del">
          <ac:chgData name="Houssem Lassoued" userId="b9b8e0ad6305353d" providerId="Windows Live" clId="Web-{8949B063-9B2E-4406-B4A6-F317183EAE96}" dt="2025-05-11T12:47:45.956" v="117"/>
          <ac:spMkLst>
            <pc:docMk/>
            <pc:sldMk cId="1141346083" sldId="277"/>
            <ac:spMk id="32" creationId="{E23298F3-AD2B-594D-C227-F8EDCF25CD07}"/>
          </ac:spMkLst>
        </pc:spChg>
        <pc:spChg chg="add mod">
          <ac:chgData name="Houssem Lassoued" userId="b9b8e0ad6305353d" providerId="Windows Live" clId="Web-{8949B063-9B2E-4406-B4A6-F317183EAE96}" dt="2025-05-11T13:12:33.268" v="222" actId="20577"/>
          <ac:spMkLst>
            <pc:docMk/>
            <pc:sldMk cId="1141346083" sldId="277"/>
            <ac:spMk id="34" creationId="{00D6FE1B-82EA-EC9A-DED3-C76B743150A2}"/>
          </ac:spMkLst>
        </pc:spChg>
        <pc:spChg chg="add del">
          <ac:chgData name="Houssem Lassoued" userId="b9b8e0ad6305353d" providerId="Windows Live" clId="Web-{8949B063-9B2E-4406-B4A6-F317183EAE96}" dt="2025-05-11T12:47:45.956" v="114"/>
          <ac:spMkLst>
            <pc:docMk/>
            <pc:sldMk cId="1141346083" sldId="277"/>
            <ac:spMk id="37" creationId="{76E64400-A1D0-3C8A-514E-72E0EAD5980E}"/>
          </ac:spMkLst>
        </pc:spChg>
        <pc:spChg chg="add del">
          <ac:chgData name="Houssem Lassoued" userId="b9b8e0ad6305353d" providerId="Windows Live" clId="Web-{8949B063-9B2E-4406-B4A6-F317183EAE96}" dt="2025-05-11T12:47:45.956" v="113"/>
          <ac:spMkLst>
            <pc:docMk/>
            <pc:sldMk cId="1141346083" sldId="277"/>
            <ac:spMk id="38" creationId="{04ABC24B-15D7-A322-8444-AF999066B1EA}"/>
          </ac:spMkLst>
        </pc:spChg>
        <pc:spChg chg="add del">
          <ac:chgData name="Houssem Lassoued" userId="b9b8e0ad6305353d" providerId="Windows Live" clId="Web-{8949B063-9B2E-4406-B4A6-F317183EAE96}" dt="2025-05-11T12:47:45.956" v="112"/>
          <ac:spMkLst>
            <pc:docMk/>
            <pc:sldMk cId="1141346083" sldId="277"/>
            <ac:spMk id="39" creationId="{0F15BE65-366E-4FD1-6242-CAACB4074D10}"/>
          </ac:spMkLst>
        </pc:spChg>
        <pc:spChg chg="add del">
          <ac:chgData name="Houssem Lassoued" userId="b9b8e0ad6305353d" providerId="Windows Live" clId="Web-{8949B063-9B2E-4406-B4A6-F317183EAE96}" dt="2025-05-11T12:47:45.956" v="111"/>
          <ac:spMkLst>
            <pc:docMk/>
            <pc:sldMk cId="1141346083" sldId="277"/>
            <ac:spMk id="40" creationId="{ADD0D41D-FEDF-BB65-0F24-7E9555363346}"/>
          </ac:spMkLst>
        </pc:spChg>
        <pc:spChg chg="add del">
          <ac:chgData name="Houssem Lassoued" userId="b9b8e0ad6305353d" providerId="Windows Live" clId="Web-{8949B063-9B2E-4406-B4A6-F317183EAE96}" dt="2025-05-11T12:47:45.956" v="110"/>
          <ac:spMkLst>
            <pc:docMk/>
            <pc:sldMk cId="1141346083" sldId="277"/>
            <ac:spMk id="41" creationId="{7E04111F-BE83-A4CC-9E76-277F4B4D983D}"/>
          </ac:spMkLst>
        </pc:spChg>
        <pc:spChg chg="add del">
          <ac:chgData name="Houssem Lassoued" userId="b9b8e0ad6305353d" providerId="Windows Live" clId="Web-{8949B063-9B2E-4406-B4A6-F317183EAE96}" dt="2025-05-11T12:47:45.956" v="109"/>
          <ac:spMkLst>
            <pc:docMk/>
            <pc:sldMk cId="1141346083" sldId="277"/>
            <ac:spMk id="42" creationId="{F10C7D34-D272-8D67-C983-20C666A40E9C}"/>
          </ac:spMkLst>
        </pc:spChg>
        <pc:spChg chg="add del">
          <ac:chgData name="Houssem Lassoued" userId="b9b8e0ad6305353d" providerId="Windows Live" clId="Web-{8949B063-9B2E-4406-B4A6-F317183EAE96}" dt="2025-05-11T12:47:45.956" v="108"/>
          <ac:spMkLst>
            <pc:docMk/>
            <pc:sldMk cId="1141346083" sldId="277"/>
            <ac:spMk id="43" creationId="{040B3512-7A72-91AA-9A7B-7E31E96CDEB3}"/>
          </ac:spMkLst>
        </pc:spChg>
        <pc:spChg chg="add del">
          <ac:chgData name="Houssem Lassoued" userId="b9b8e0ad6305353d" providerId="Windows Live" clId="Web-{8949B063-9B2E-4406-B4A6-F317183EAE96}" dt="2025-05-11T12:47:45.956" v="107"/>
          <ac:spMkLst>
            <pc:docMk/>
            <pc:sldMk cId="1141346083" sldId="277"/>
            <ac:spMk id="44" creationId="{AA5F46A4-DEAF-7CC0-242F-237A9123F1EA}"/>
          </ac:spMkLst>
        </pc:spChg>
        <pc:spChg chg="add del">
          <ac:chgData name="Houssem Lassoued" userId="b9b8e0ad6305353d" providerId="Windows Live" clId="Web-{8949B063-9B2E-4406-B4A6-F317183EAE96}" dt="2025-05-11T13:06:20.144" v="205"/>
          <ac:spMkLst>
            <pc:docMk/>
            <pc:sldMk cId="1141346083" sldId="277"/>
            <ac:spMk id="46" creationId="{3721800B-B6E1-6C4C-AE21-AAF636FB316F}"/>
          </ac:spMkLst>
        </pc:spChg>
        <pc:spChg chg="add mod">
          <ac:chgData name="Houssem Lassoued" userId="b9b8e0ad6305353d" providerId="Windows Live" clId="Web-{8949B063-9B2E-4406-B4A6-F317183EAE96}" dt="2025-05-11T13:17:10.026" v="242"/>
          <ac:spMkLst>
            <pc:docMk/>
            <pc:sldMk cId="1141346083" sldId="277"/>
            <ac:spMk id="48" creationId="{D6FFD340-24F9-D79E-6456-25DFC2154F79}"/>
          </ac:spMkLst>
        </pc:spChg>
        <pc:spChg chg="add mod">
          <ac:chgData name="Houssem Lassoued" userId="b9b8e0ad6305353d" providerId="Windows Live" clId="Web-{8949B063-9B2E-4406-B4A6-F317183EAE96}" dt="2025-05-11T13:18:35.825" v="258"/>
          <ac:spMkLst>
            <pc:docMk/>
            <pc:sldMk cId="1141346083" sldId="277"/>
            <ac:spMk id="52" creationId="{1B67C0B5-BAF1-03BA-2E3A-1B6D4CACDE49}"/>
          </ac:spMkLst>
        </pc:spChg>
        <pc:spChg chg="add del">
          <ac:chgData name="Houssem Lassoued" userId="b9b8e0ad6305353d" providerId="Windows Live" clId="Web-{8949B063-9B2E-4406-B4A6-F317183EAE96}" dt="2025-05-11T12:47:45.956" v="103"/>
          <ac:spMkLst>
            <pc:docMk/>
            <pc:sldMk cId="1141346083" sldId="277"/>
            <ac:spMk id="53" creationId="{3E287EBD-F057-8EE6-4385-6A4891B6581B}"/>
          </ac:spMkLst>
        </pc:spChg>
        <pc:spChg chg="add del">
          <ac:chgData name="Houssem Lassoued" userId="b9b8e0ad6305353d" providerId="Windows Live" clId="Web-{8949B063-9B2E-4406-B4A6-F317183EAE96}" dt="2025-05-11T12:47:45.956" v="101"/>
          <ac:spMkLst>
            <pc:docMk/>
            <pc:sldMk cId="1141346083" sldId="277"/>
            <ac:spMk id="57" creationId="{EB177197-FF06-8B12-CBF2-09358B7A4356}"/>
          </ac:spMkLst>
        </pc:spChg>
        <pc:spChg chg="add del">
          <ac:chgData name="Houssem Lassoued" userId="b9b8e0ad6305353d" providerId="Windows Live" clId="Web-{8949B063-9B2E-4406-B4A6-F317183EAE96}" dt="2025-05-11T12:47:45.956" v="99"/>
          <ac:spMkLst>
            <pc:docMk/>
            <pc:sldMk cId="1141346083" sldId="277"/>
            <ac:spMk id="59" creationId="{0CB1FF76-371B-0EE0-3E7D-55B3AAEA0488}"/>
          </ac:spMkLst>
        </pc:spChg>
        <pc:spChg chg="add del">
          <ac:chgData name="Houssem Lassoued" userId="b9b8e0ad6305353d" providerId="Windows Live" clId="Web-{8949B063-9B2E-4406-B4A6-F317183EAE96}" dt="2025-05-11T12:48:01.972" v="137"/>
          <ac:spMkLst>
            <pc:docMk/>
            <pc:sldMk cId="1141346083" sldId="277"/>
            <ac:spMk id="61" creationId="{C58C9296-CC69-0040-75C9-F1721A40CE7C}"/>
          </ac:spMkLst>
        </pc:spChg>
        <pc:spChg chg="add mod">
          <ac:chgData name="Houssem Lassoued" userId="b9b8e0ad6305353d" providerId="Windows Live" clId="Web-{8949B063-9B2E-4406-B4A6-F317183EAE96}" dt="2025-05-11T13:28:03.855" v="321" actId="1076"/>
          <ac:spMkLst>
            <pc:docMk/>
            <pc:sldMk cId="1141346083" sldId="277"/>
            <ac:spMk id="63" creationId="{AB52CBBF-5ADC-C812-5485-5203B07DA460}"/>
          </ac:spMkLst>
        </pc:spChg>
        <pc:spChg chg="add del">
          <ac:chgData name="Houssem Lassoued" userId="b9b8e0ad6305353d" providerId="Windows Live" clId="Web-{8949B063-9B2E-4406-B4A6-F317183EAE96}" dt="2025-05-11T12:48:01.972" v="135"/>
          <ac:spMkLst>
            <pc:docMk/>
            <pc:sldMk cId="1141346083" sldId="277"/>
            <ac:spMk id="65" creationId="{3CBA472F-1A6C-12CF-6419-6FBF3F06EED5}"/>
          </ac:spMkLst>
        </pc:spChg>
        <pc:spChg chg="add del">
          <ac:chgData name="Houssem Lassoued" userId="b9b8e0ad6305353d" providerId="Windows Live" clId="Web-{8949B063-9B2E-4406-B4A6-F317183EAE96}" dt="2025-05-11T13:21:17.720" v="262"/>
          <ac:spMkLst>
            <pc:docMk/>
            <pc:sldMk cId="1141346083" sldId="277"/>
            <ac:spMk id="67" creationId="{6442C6D6-AFEB-50ED-3FF5-0E7F04C849CE}"/>
          </ac:spMkLst>
        </pc:spChg>
        <pc:spChg chg="add del">
          <ac:chgData name="Houssem Lassoued" userId="b9b8e0ad6305353d" providerId="Windows Live" clId="Web-{8949B063-9B2E-4406-B4A6-F317183EAE96}" dt="2025-05-11T12:48:01.972" v="134"/>
          <ac:spMkLst>
            <pc:docMk/>
            <pc:sldMk cId="1141346083" sldId="277"/>
            <ac:spMk id="68" creationId="{2DAC3EB8-BE91-04E8-93EE-16165B19FBA3}"/>
          </ac:spMkLst>
        </pc:spChg>
        <pc:spChg chg="add del">
          <ac:chgData name="Houssem Lassoued" userId="b9b8e0ad6305353d" providerId="Windows Live" clId="Web-{8949B063-9B2E-4406-B4A6-F317183EAE96}" dt="2025-05-11T12:47:45.956" v="97"/>
          <ac:spMkLst>
            <pc:docMk/>
            <pc:sldMk cId="1141346083" sldId="277"/>
            <ac:spMk id="71" creationId="{4DF02502-7F06-0D83-DB69-62D5C87D928E}"/>
          </ac:spMkLst>
        </pc:spChg>
        <pc:spChg chg="add del">
          <ac:chgData name="Houssem Lassoued" userId="b9b8e0ad6305353d" providerId="Windows Live" clId="Web-{8949B063-9B2E-4406-B4A6-F317183EAE96}" dt="2025-05-11T12:47:45.956" v="96"/>
          <ac:spMkLst>
            <pc:docMk/>
            <pc:sldMk cId="1141346083" sldId="277"/>
            <ac:spMk id="72" creationId="{9DE7F381-5B1E-3AB0-67BE-39EF506A2A72}"/>
          </ac:spMkLst>
        </pc:spChg>
        <pc:spChg chg="add mod">
          <ac:chgData name="Houssem Lassoued" userId="b9b8e0ad6305353d" providerId="Windows Live" clId="Web-{8949B063-9B2E-4406-B4A6-F317183EAE96}" dt="2025-05-11T13:27:19.072" v="318" actId="1076"/>
          <ac:spMkLst>
            <pc:docMk/>
            <pc:sldMk cId="1141346083" sldId="277"/>
            <ac:spMk id="73" creationId="{35EFEAAC-BF3E-45C7-EB23-215355B70D8B}"/>
          </ac:spMkLst>
        </pc:spChg>
        <pc:spChg chg="add del">
          <ac:chgData name="Houssem Lassoued" userId="b9b8e0ad6305353d" providerId="Windows Live" clId="Web-{8949B063-9B2E-4406-B4A6-F317183EAE96}" dt="2025-05-11T12:47:45.956" v="95"/>
          <ac:spMkLst>
            <pc:docMk/>
            <pc:sldMk cId="1141346083" sldId="277"/>
            <ac:spMk id="74" creationId="{FCBF2B32-8437-1C40-43F1-A5945F31B002}"/>
          </ac:spMkLst>
        </pc:spChg>
        <pc:spChg chg="add del">
          <ac:chgData name="Houssem Lassoued" userId="b9b8e0ad6305353d" providerId="Windows Live" clId="Web-{8949B063-9B2E-4406-B4A6-F317183EAE96}" dt="2025-05-11T12:48:01.957" v="133"/>
          <ac:spMkLst>
            <pc:docMk/>
            <pc:sldMk cId="1141346083" sldId="277"/>
            <ac:spMk id="75" creationId="{60C730AC-D0CC-126E-DA12-9528310F1BE2}"/>
          </ac:spMkLst>
        </pc:spChg>
        <pc:spChg chg="add del">
          <ac:chgData name="Houssem Lassoued" userId="b9b8e0ad6305353d" providerId="Windows Live" clId="Web-{8949B063-9B2E-4406-B4A6-F317183EAE96}" dt="2025-05-11T12:47:45.956" v="94"/>
          <ac:spMkLst>
            <pc:docMk/>
            <pc:sldMk cId="1141346083" sldId="277"/>
            <ac:spMk id="76" creationId="{FEC628CC-A837-834A-CC75-B31FA065DD98}"/>
          </ac:spMkLst>
        </pc:spChg>
        <pc:spChg chg="add mod">
          <ac:chgData name="Houssem Lassoued" userId="b9b8e0ad6305353d" providerId="Windows Live" clId="Web-{8949B063-9B2E-4406-B4A6-F317183EAE96}" dt="2025-05-11T14:00:02.419" v="489" actId="1076"/>
          <ac:spMkLst>
            <pc:docMk/>
            <pc:sldMk cId="1141346083" sldId="277"/>
            <ac:spMk id="80" creationId="{6BD7AA0E-965D-33D8-F591-FA2DDFCCFC68}"/>
          </ac:spMkLst>
        </pc:spChg>
        <pc:spChg chg="add mod">
          <ac:chgData name="Houssem Lassoued" userId="b9b8e0ad6305353d" providerId="Windows Live" clId="Web-{8949B063-9B2E-4406-B4A6-F317183EAE96}" dt="2025-05-11T13:58:28.745" v="483" actId="1076"/>
          <ac:spMkLst>
            <pc:docMk/>
            <pc:sldMk cId="1141346083" sldId="277"/>
            <ac:spMk id="82" creationId="{737DC529-67E1-AA14-CAB9-843B3B516C82}"/>
          </ac:spMkLst>
        </pc:spChg>
        <pc:spChg chg="add del mod">
          <ac:chgData name="Houssem Lassoued" userId="b9b8e0ad6305353d" providerId="Windows Live" clId="Web-{8949B063-9B2E-4406-B4A6-F317183EAE96}" dt="2025-05-11T13:44:35.211" v="392"/>
          <ac:spMkLst>
            <pc:docMk/>
            <pc:sldMk cId="1141346083" sldId="277"/>
            <ac:spMk id="84" creationId="{1356B3E4-D2E3-41B9-B177-BEE11C180234}"/>
          </ac:spMkLst>
        </pc:spChg>
        <pc:spChg chg="add del mod">
          <ac:chgData name="Houssem Lassoued" userId="b9b8e0ad6305353d" providerId="Windows Live" clId="Web-{8949B063-9B2E-4406-B4A6-F317183EAE96}" dt="2025-05-11T13:58:13.682" v="481"/>
          <ac:spMkLst>
            <pc:docMk/>
            <pc:sldMk cId="1141346083" sldId="277"/>
            <ac:spMk id="85" creationId="{155D1BDB-4E32-D4CE-AF50-693B10D19EE9}"/>
          </ac:spMkLst>
        </pc:spChg>
        <pc:spChg chg="add del mod">
          <ac:chgData name="Houssem Lassoued" userId="b9b8e0ad6305353d" providerId="Windows Live" clId="Web-{8949B063-9B2E-4406-B4A6-F317183EAE96}" dt="2025-05-11T13:46:15.276" v="406"/>
          <ac:spMkLst>
            <pc:docMk/>
            <pc:sldMk cId="1141346083" sldId="277"/>
            <ac:spMk id="86" creationId="{299D0905-2CF9-1CE7-4300-33F190EBCE67}"/>
          </ac:spMkLst>
        </pc:spChg>
        <pc:spChg chg="add del mod">
          <ac:chgData name="Houssem Lassoued" userId="b9b8e0ad6305353d" providerId="Windows Live" clId="Web-{8949B063-9B2E-4406-B4A6-F317183EAE96}" dt="2025-05-11T13:46:04.775" v="405"/>
          <ac:spMkLst>
            <pc:docMk/>
            <pc:sldMk cId="1141346083" sldId="277"/>
            <ac:spMk id="87" creationId="{5839B6A4-3E45-A991-A3D6-AAB1C2BA5608}"/>
          </ac:spMkLst>
        </pc:spChg>
        <pc:spChg chg="add mod">
          <ac:chgData name="Houssem Lassoued" userId="b9b8e0ad6305353d" providerId="Windows Live" clId="Web-{8949B063-9B2E-4406-B4A6-F317183EAE96}" dt="2025-05-11T13:59:42.372" v="487" actId="20577"/>
          <ac:spMkLst>
            <pc:docMk/>
            <pc:sldMk cId="1141346083" sldId="277"/>
            <ac:spMk id="88" creationId="{BBAB2EE2-C9BD-9D6E-8766-93F7C984A4FF}"/>
          </ac:spMkLst>
        </pc:spChg>
        <pc:spChg chg="add del">
          <ac:chgData name="Houssem Lassoued" userId="b9b8e0ad6305353d" providerId="Windows Live" clId="Web-{8949B063-9B2E-4406-B4A6-F317183EAE96}" dt="2025-05-11T13:44:47.211" v="394"/>
          <ac:spMkLst>
            <pc:docMk/>
            <pc:sldMk cId="1141346083" sldId="277"/>
            <ac:spMk id="89" creationId="{851EBE53-E794-CF67-178A-A6EF67F6E0DC}"/>
          </ac:spMkLst>
        </pc:spChg>
        <pc:spChg chg="add del">
          <ac:chgData name="Houssem Lassoued" userId="b9b8e0ad6305353d" providerId="Windows Live" clId="Web-{8949B063-9B2E-4406-B4A6-F317183EAE96}" dt="2025-05-11T13:44:59.586" v="396"/>
          <ac:spMkLst>
            <pc:docMk/>
            <pc:sldMk cId="1141346083" sldId="277"/>
            <ac:spMk id="90" creationId="{721318B8-1DF3-5107-31FD-BA73AAB9229F}"/>
          </ac:spMkLst>
        </pc:spChg>
        <pc:spChg chg="add del mod">
          <ac:chgData name="Houssem Lassoued" userId="b9b8e0ad6305353d" providerId="Windows Live" clId="Web-{8949B063-9B2E-4406-B4A6-F317183EAE96}" dt="2025-05-11T13:45:07.852" v="399"/>
          <ac:spMkLst>
            <pc:docMk/>
            <pc:sldMk cId="1141346083" sldId="277"/>
            <ac:spMk id="91" creationId="{7AA32DB2-2782-534D-D402-5FE39C2AA86F}"/>
          </ac:spMkLst>
        </pc:spChg>
        <pc:spChg chg="add mod">
          <ac:chgData name="Houssem Lassoued" userId="b9b8e0ad6305353d" providerId="Windows Live" clId="Web-{8949B063-9B2E-4406-B4A6-F317183EAE96}" dt="2025-05-11T13:54:04.226" v="449" actId="1076"/>
          <ac:spMkLst>
            <pc:docMk/>
            <pc:sldMk cId="1141346083" sldId="277"/>
            <ac:spMk id="92" creationId="{17DEDA66-AECF-CE09-72DF-50C4FC4DA666}"/>
          </ac:spMkLst>
        </pc:spChg>
        <pc:spChg chg="add mod">
          <ac:chgData name="Houssem Lassoued" userId="b9b8e0ad6305353d" providerId="Windows Live" clId="Web-{8949B063-9B2E-4406-B4A6-F317183EAE96}" dt="2025-05-11T13:56:11.905" v="473" actId="1076"/>
          <ac:spMkLst>
            <pc:docMk/>
            <pc:sldMk cId="1141346083" sldId="277"/>
            <ac:spMk id="93" creationId="{D7650F9C-FE9E-840E-093C-BC2E3108485F}"/>
          </ac:spMkLst>
        </pc:spChg>
        <pc:spChg chg="add mod">
          <ac:chgData name="Houssem Lassoued" userId="b9b8e0ad6305353d" providerId="Windows Live" clId="Web-{8949B063-9B2E-4406-B4A6-F317183EAE96}" dt="2025-05-11T13:56:00.151" v="471" actId="1076"/>
          <ac:spMkLst>
            <pc:docMk/>
            <pc:sldMk cId="1141346083" sldId="277"/>
            <ac:spMk id="94" creationId="{7F1E058F-D5EE-8ECB-5979-C0E4A7521DF2}"/>
          </ac:spMkLst>
        </pc:spChg>
        <pc:spChg chg="add del mod">
          <ac:chgData name="Houssem Lassoued" userId="b9b8e0ad6305353d" providerId="Windows Live" clId="Web-{8949B063-9B2E-4406-B4A6-F317183EAE96}" dt="2025-05-11T13:58:17.058" v="482"/>
          <ac:spMkLst>
            <pc:docMk/>
            <pc:sldMk cId="1141346083" sldId="277"/>
            <ac:spMk id="95" creationId="{55A79DE1-FF9B-DCD8-994F-D09030C4B5C8}"/>
          </ac:spMkLst>
        </pc:spChg>
        <pc:spChg chg="add mod">
          <ac:chgData name="Houssem Lassoued" userId="b9b8e0ad6305353d" providerId="Windows Live" clId="Web-{8949B063-9B2E-4406-B4A6-F317183EAE96}" dt="2025-05-11T14:01:03.593" v="492" actId="14100"/>
          <ac:spMkLst>
            <pc:docMk/>
            <pc:sldMk cId="1141346083" sldId="277"/>
            <ac:spMk id="97" creationId="{01FF858E-BFE1-E6AE-41A5-519183B4E742}"/>
          </ac:spMkLst>
        </pc:spChg>
        <pc:spChg chg="add del">
          <ac:chgData name="Houssem Lassoued" userId="b9b8e0ad6305353d" providerId="Windows Live" clId="Web-{8949B063-9B2E-4406-B4A6-F317183EAE96}" dt="2025-05-11T14:02:38.892" v="494"/>
          <ac:spMkLst>
            <pc:docMk/>
            <pc:sldMk cId="1141346083" sldId="277"/>
            <ac:spMk id="99" creationId="{299D7690-7703-8EAE-34ED-4493AB95DD18}"/>
          </ac:spMkLst>
        </pc:spChg>
        <pc:spChg chg="add mod">
          <ac:chgData name="Houssem Lassoued" userId="b9b8e0ad6305353d" providerId="Windows Live" clId="Web-{8949B063-9B2E-4406-B4A6-F317183EAE96}" dt="2025-05-11T14:04:21.270" v="522" actId="20577"/>
          <ac:spMkLst>
            <pc:docMk/>
            <pc:sldMk cId="1141346083" sldId="277"/>
            <ac:spMk id="101" creationId="{AD948BCE-6772-BDB3-564C-E65B7680F433}"/>
          </ac:spMkLst>
        </pc:spChg>
        <pc:spChg chg="add mod">
          <ac:chgData name="Houssem Lassoued" userId="b9b8e0ad6305353d" providerId="Windows Live" clId="Web-{8949B063-9B2E-4406-B4A6-F317183EAE96}" dt="2025-05-11T14:08:35.791" v="574" actId="20577"/>
          <ac:spMkLst>
            <pc:docMk/>
            <pc:sldMk cId="1141346083" sldId="277"/>
            <ac:spMk id="105" creationId="{4029D793-E806-8B8C-5F44-2FC6B7A79FC0}"/>
          </ac:spMkLst>
        </pc:spChg>
        <pc:spChg chg="add mod">
          <ac:chgData name="Houssem Lassoued" userId="b9b8e0ad6305353d" providerId="Windows Live" clId="Web-{8949B063-9B2E-4406-B4A6-F317183EAE96}" dt="2025-05-11T14:11:28.546" v="594" actId="20577"/>
          <ac:spMkLst>
            <pc:docMk/>
            <pc:sldMk cId="1141346083" sldId="277"/>
            <ac:spMk id="107" creationId="{74ABE116-4791-213D-C991-3F259163E4FA}"/>
          </ac:spMkLst>
        </pc:spChg>
        <pc:spChg chg="add mod">
          <ac:chgData name="Houssem Lassoued" userId="b9b8e0ad6305353d" providerId="Windows Live" clId="Web-{8949B063-9B2E-4406-B4A6-F317183EAE96}" dt="2025-05-11T14:18:41.931" v="648" actId="20577"/>
          <ac:spMkLst>
            <pc:docMk/>
            <pc:sldMk cId="1141346083" sldId="277"/>
            <ac:spMk id="108" creationId="{C7B4AEF3-5764-E334-04D7-7D74790AB3CE}"/>
          </ac:spMkLst>
        </pc:spChg>
        <pc:spChg chg="add mod">
          <ac:chgData name="Houssem Lassoued" userId="b9b8e0ad6305353d" providerId="Windows Live" clId="Web-{8949B063-9B2E-4406-B4A6-F317183EAE96}" dt="2025-05-11T14:16:24.537" v="621"/>
          <ac:spMkLst>
            <pc:docMk/>
            <pc:sldMk cId="1141346083" sldId="277"/>
            <ac:spMk id="111" creationId="{40461DF1-0AD1-A6BF-4520-5ADA8E02FD0E}"/>
          </ac:spMkLst>
        </pc:spChg>
        <pc:spChg chg="add mod">
          <ac:chgData name="Houssem Lassoued" userId="b9b8e0ad6305353d" providerId="Windows Live" clId="Web-{8949B063-9B2E-4406-B4A6-F317183EAE96}" dt="2025-05-11T14:22:51.078" v="671"/>
          <ac:spMkLst>
            <pc:docMk/>
            <pc:sldMk cId="1141346083" sldId="277"/>
            <ac:spMk id="113" creationId="{14E68BE8-38AF-CDE9-F3D2-DF528FD1E4FE}"/>
          </ac:spMkLst>
        </pc:spChg>
        <pc:spChg chg="add mod">
          <ac:chgData name="Houssem Lassoued" userId="b9b8e0ad6305353d" providerId="Windows Live" clId="Web-{8949B063-9B2E-4406-B4A6-F317183EAE96}" dt="2025-05-11T14:23:51.470" v="673" actId="1076"/>
          <ac:spMkLst>
            <pc:docMk/>
            <pc:sldMk cId="1141346083" sldId="277"/>
            <ac:spMk id="114" creationId="{F4DDF1CD-19C4-50D8-FDD6-B9DBEDC575A0}"/>
          </ac:spMkLst>
        </pc:spChg>
        <pc:spChg chg="add mod">
          <ac:chgData name="Houssem Lassoued" userId="b9b8e0ad6305353d" providerId="Windows Live" clId="Web-{8949B063-9B2E-4406-B4A6-F317183EAE96}" dt="2025-05-11T14:24:33.299" v="680"/>
          <ac:spMkLst>
            <pc:docMk/>
            <pc:sldMk cId="1141346083" sldId="277"/>
            <ac:spMk id="115" creationId="{FCA18D97-8869-9E31-E19B-810850C77563}"/>
          </ac:spMkLst>
        </pc:spChg>
        <pc:spChg chg="add del">
          <ac:chgData name="Houssem Lassoued" userId="b9b8e0ad6305353d" providerId="Windows Live" clId="Web-{8949B063-9B2E-4406-B4A6-F317183EAE96}" dt="2025-05-11T14:25:23.972" v="682"/>
          <ac:spMkLst>
            <pc:docMk/>
            <pc:sldMk cId="1141346083" sldId="277"/>
            <ac:spMk id="116" creationId="{0A343C2A-0AD4-38BE-764A-F953722A7DD3}"/>
          </ac:spMkLst>
        </pc:spChg>
        <pc:spChg chg="add mod">
          <ac:chgData name="Houssem Lassoued" userId="b9b8e0ad6305353d" providerId="Windows Live" clId="Web-{8949B063-9B2E-4406-B4A6-F317183EAE96}" dt="2025-05-11T14:32:22.498" v="715" actId="1076"/>
          <ac:spMkLst>
            <pc:docMk/>
            <pc:sldMk cId="1141346083" sldId="277"/>
            <ac:spMk id="120" creationId="{88353E02-D208-A589-C62A-C8D8B4E6F399}"/>
          </ac:spMkLst>
        </pc:spChg>
        <pc:spChg chg="add mod">
          <ac:chgData name="Houssem Lassoued" userId="b9b8e0ad6305353d" providerId="Windows Live" clId="Web-{8949B063-9B2E-4406-B4A6-F317183EAE96}" dt="2025-05-11T14:42:11.278" v="746"/>
          <ac:spMkLst>
            <pc:docMk/>
            <pc:sldMk cId="1141346083" sldId="277"/>
            <ac:spMk id="121" creationId="{55195C44-2B0A-4800-B2E8-76CEB21AED35}"/>
          </ac:spMkLst>
        </pc:spChg>
        <pc:spChg chg="add mod">
          <ac:chgData name="Houssem Lassoued" userId="b9b8e0ad6305353d" providerId="Windows Live" clId="Web-{8949B063-9B2E-4406-B4A6-F317183EAE96}" dt="2025-05-11T14:34:01.719" v="725" actId="14100"/>
          <ac:spMkLst>
            <pc:docMk/>
            <pc:sldMk cId="1141346083" sldId="277"/>
            <ac:spMk id="122" creationId="{EF7F41FD-B2A8-A7C2-00AF-FAE52C8799A7}"/>
          </ac:spMkLst>
        </pc:spChg>
        <pc:spChg chg="add mod">
          <ac:chgData name="Houssem Lassoued" userId="b9b8e0ad6305353d" providerId="Windows Live" clId="Web-{8949B063-9B2E-4406-B4A6-F317183EAE96}" dt="2025-05-11T14:35:17.487" v="735" actId="20577"/>
          <ac:spMkLst>
            <pc:docMk/>
            <pc:sldMk cId="1141346083" sldId="277"/>
            <ac:spMk id="123" creationId="{E4AABFE3-0F4D-1D42-78FE-0CDF0F1612F4}"/>
          </ac:spMkLst>
        </pc:spChg>
        <pc:spChg chg="add mod">
          <ac:chgData name="Houssem Lassoued" userId="b9b8e0ad6305353d" providerId="Windows Live" clId="Web-{8949B063-9B2E-4406-B4A6-F317183EAE96}" dt="2025-05-11T14:38:47.961" v="743" actId="1076"/>
          <ac:spMkLst>
            <pc:docMk/>
            <pc:sldMk cId="1141346083" sldId="277"/>
            <ac:spMk id="125" creationId="{F0C62371-5461-D269-D9EB-823E3EEDCB93}"/>
          </ac:spMkLst>
        </pc:spChg>
        <pc:spChg chg="add del mod">
          <ac:chgData name="Houssem Lassoued" userId="b9b8e0ad6305353d" providerId="Windows Live" clId="Web-{8949B063-9B2E-4406-B4A6-F317183EAE96}" dt="2025-05-11T14:43:15.265" v="749"/>
          <ac:spMkLst>
            <pc:docMk/>
            <pc:sldMk cId="1141346083" sldId="277"/>
            <ac:spMk id="127" creationId="{70E9D248-D047-16BE-9DCA-19501151F31B}"/>
          </ac:spMkLst>
        </pc:spChg>
        <pc:spChg chg="add del mod">
          <ac:chgData name="Houssem Lassoued" userId="b9b8e0ad6305353d" providerId="Windows Live" clId="Web-{8949B063-9B2E-4406-B4A6-F317183EAE96}" dt="2025-05-11T14:45:06.767" v="780"/>
          <ac:spMkLst>
            <pc:docMk/>
            <pc:sldMk cId="1141346083" sldId="277"/>
            <ac:spMk id="128" creationId="{F5A192B6-EF7A-17CF-0B4E-695BAFF1DA00}"/>
          </ac:spMkLst>
        </pc:spChg>
        <pc:spChg chg="add mod">
          <ac:chgData name="Houssem Lassoued" userId="b9b8e0ad6305353d" providerId="Windows Live" clId="Web-{8949B063-9B2E-4406-B4A6-F317183EAE96}" dt="2025-05-11T14:47:24.615" v="814" actId="20577"/>
          <ac:spMkLst>
            <pc:docMk/>
            <pc:sldMk cId="1141346083" sldId="277"/>
            <ac:spMk id="129" creationId="{9EF9A2E6-9149-11AB-A879-0B467FC7D94F}"/>
          </ac:spMkLst>
        </pc:spChg>
        <pc:cxnChg chg="add del">
          <ac:chgData name="Houssem Lassoued" userId="b9b8e0ad6305353d" providerId="Windows Live" clId="Web-{8949B063-9B2E-4406-B4A6-F317183EAE96}" dt="2025-05-11T12:47:16.112" v="47"/>
          <ac:cxnSpMkLst>
            <pc:docMk/>
            <pc:sldMk cId="1141346083" sldId="277"/>
            <ac:cxnSpMk id="11" creationId="{BA845803-068B-CDDD-4728-234F09725B25}"/>
          </ac:cxnSpMkLst>
        </pc:cxnChg>
        <pc:cxnChg chg="add del">
          <ac:chgData name="Houssem Lassoued" userId="b9b8e0ad6305353d" providerId="Windows Live" clId="Web-{8949B063-9B2E-4406-B4A6-F317183EAE96}" dt="2025-05-11T12:47:45.956" v="124"/>
          <ac:cxnSpMkLst>
            <pc:docMk/>
            <pc:sldMk cId="1141346083" sldId="277"/>
            <ac:cxnSpMk id="12" creationId="{CE7BA0A4-A5F2-CB0D-96FB-2D91630DA9DC}"/>
          </ac:cxnSpMkLst>
        </pc:cxnChg>
        <pc:cxnChg chg="add del">
          <ac:chgData name="Houssem Lassoued" userId="b9b8e0ad6305353d" providerId="Windows Live" clId="Web-{8949B063-9B2E-4406-B4A6-F317183EAE96}" dt="2025-05-11T12:47:45.956" v="120"/>
          <ac:cxnSpMkLst>
            <pc:docMk/>
            <pc:sldMk cId="1141346083" sldId="277"/>
            <ac:cxnSpMk id="19" creationId="{31A7D603-438D-4B4E-69B7-F3C9051AD334}"/>
          </ac:cxnSpMkLst>
        </pc:cxnChg>
        <pc:cxnChg chg="add del mod">
          <ac:chgData name="Houssem Lassoued" userId="b9b8e0ad6305353d" providerId="Windows Live" clId="Web-{8949B063-9B2E-4406-B4A6-F317183EAE96}" dt="2025-05-11T14:29:19.306" v="696" actId="1076"/>
          <ac:cxnSpMkLst>
            <pc:docMk/>
            <pc:sldMk cId="1141346083" sldId="277"/>
            <ac:cxnSpMk id="20" creationId="{7223D3F5-F054-47BB-31DC-7DCE3CCE8C07}"/>
          </ac:cxnSpMkLst>
        </pc:cxnChg>
        <pc:cxnChg chg="add del">
          <ac:chgData name="Houssem Lassoued" userId="b9b8e0ad6305353d" providerId="Windows Live" clId="Web-{8949B063-9B2E-4406-B4A6-F317183EAE96}" dt="2025-05-11T12:47:46.019" v="132"/>
          <ac:cxnSpMkLst>
            <pc:docMk/>
            <pc:sldMk cId="1141346083" sldId="277"/>
            <ac:cxnSpMk id="23" creationId="{B02AD78C-13BC-A4D6-2DF8-4DA79AC318A2}"/>
          </ac:cxnSpMkLst>
        </pc:cxnChg>
        <pc:cxnChg chg="add del">
          <ac:chgData name="Houssem Lassoued" userId="b9b8e0ad6305353d" providerId="Windows Live" clId="Web-{8949B063-9B2E-4406-B4A6-F317183EAE96}" dt="2025-05-11T12:47:46.019" v="130"/>
          <ac:cxnSpMkLst>
            <pc:docMk/>
            <pc:sldMk cId="1141346083" sldId="277"/>
            <ac:cxnSpMk id="25" creationId="{B23DA02A-308F-A280-A3D3-DEC9D5176611}"/>
          </ac:cxnSpMkLst>
        </pc:cxnChg>
        <pc:cxnChg chg="add mod">
          <ac:chgData name="Houssem Lassoued" userId="b9b8e0ad6305353d" providerId="Windows Live" clId="Web-{8949B063-9B2E-4406-B4A6-F317183EAE96}" dt="2025-05-11T13:06:52.290" v="208" actId="1076"/>
          <ac:cxnSpMkLst>
            <pc:docMk/>
            <pc:sldMk cId="1141346083" sldId="277"/>
            <ac:cxnSpMk id="29" creationId="{6C8D37E8-F717-EE65-8CBB-D9751DFA00BE}"/>
          </ac:cxnSpMkLst>
        </pc:cxnChg>
        <pc:cxnChg chg="add del">
          <ac:chgData name="Houssem Lassoued" userId="b9b8e0ad6305353d" providerId="Windows Live" clId="Web-{8949B063-9B2E-4406-B4A6-F317183EAE96}" dt="2025-05-11T12:47:46.019" v="128"/>
          <ac:cxnSpMkLst>
            <pc:docMk/>
            <pc:sldMk cId="1141346083" sldId="277"/>
            <ac:cxnSpMk id="31" creationId="{23D20B9E-7B41-4B7D-585A-7909B1B5C2A2}"/>
          </ac:cxnSpMkLst>
        </pc:cxnChg>
        <pc:cxnChg chg="add del">
          <ac:chgData name="Houssem Lassoued" userId="b9b8e0ad6305353d" providerId="Windows Live" clId="Web-{8949B063-9B2E-4406-B4A6-F317183EAE96}" dt="2025-05-11T12:47:45.956" v="116"/>
          <ac:cxnSpMkLst>
            <pc:docMk/>
            <pc:sldMk cId="1141346083" sldId="277"/>
            <ac:cxnSpMk id="33" creationId="{2D708394-85D4-9256-3AD4-2658455DE16E}"/>
          </ac:cxnSpMkLst>
        </pc:cxnChg>
        <pc:cxnChg chg="add del">
          <ac:chgData name="Houssem Lassoued" userId="b9b8e0ad6305353d" providerId="Windows Live" clId="Web-{8949B063-9B2E-4406-B4A6-F317183EAE96}" dt="2025-05-11T12:47:45.956" v="115"/>
          <ac:cxnSpMkLst>
            <pc:docMk/>
            <pc:sldMk cId="1141346083" sldId="277"/>
            <ac:cxnSpMk id="36" creationId="{CF87ED96-B723-8E64-CDAB-51D2868EB9FF}"/>
          </ac:cxnSpMkLst>
        </pc:cxnChg>
        <pc:cxnChg chg="add del">
          <ac:chgData name="Houssem Lassoued" userId="b9b8e0ad6305353d" providerId="Windows Live" clId="Web-{8949B063-9B2E-4406-B4A6-F317183EAE96}" dt="2025-05-11T12:47:45.956" v="106"/>
          <ac:cxnSpMkLst>
            <pc:docMk/>
            <pc:sldMk cId="1141346083" sldId="277"/>
            <ac:cxnSpMk id="45" creationId="{F31EF2BE-C7D8-1538-91E0-1C7AEEF4E65E}"/>
          </ac:cxnSpMkLst>
        </pc:cxnChg>
        <pc:cxnChg chg="add mod">
          <ac:chgData name="Houssem Lassoued" userId="b9b8e0ad6305353d" providerId="Windows Live" clId="Web-{8949B063-9B2E-4406-B4A6-F317183EAE96}" dt="2025-05-11T13:15:08.553" v="225" actId="1076"/>
          <ac:cxnSpMkLst>
            <pc:docMk/>
            <pc:sldMk cId="1141346083" sldId="277"/>
            <ac:cxnSpMk id="47" creationId="{8450F9D9-E910-DA43-5157-CFD0ED818285}"/>
          </ac:cxnSpMkLst>
        </pc:cxnChg>
        <pc:cxnChg chg="add mod">
          <ac:chgData name="Houssem Lassoued" userId="b9b8e0ad6305353d" providerId="Windows Live" clId="Web-{8949B063-9B2E-4406-B4A6-F317183EAE96}" dt="2025-05-11T13:17:51.152" v="245" actId="1076"/>
          <ac:cxnSpMkLst>
            <pc:docMk/>
            <pc:sldMk cId="1141346083" sldId="277"/>
            <ac:cxnSpMk id="49" creationId="{8F0A7E04-6551-F9EA-3908-11F21758171F}"/>
          </ac:cxnSpMkLst>
        </pc:cxnChg>
        <pc:cxnChg chg="add del">
          <ac:chgData name="Houssem Lassoued" userId="b9b8e0ad6305353d" providerId="Windows Live" clId="Web-{8949B063-9B2E-4406-B4A6-F317183EAE96}" dt="2025-05-11T12:47:45.956" v="105"/>
          <ac:cxnSpMkLst>
            <pc:docMk/>
            <pc:sldMk cId="1141346083" sldId="277"/>
            <ac:cxnSpMk id="50" creationId="{72CE0789-DE68-2BCF-C90F-31DF57D9A538}"/>
          </ac:cxnSpMkLst>
        </pc:cxnChg>
        <pc:cxnChg chg="add del">
          <ac:chgData name="Houssem Lassoued" userId="b9b8e0ad6305353d" providerId="Windows Live" clId="Web-{8949B063-9B2E-4406-B4A6-F317183EAE96}" dt="2025-05-11T12:47:45.956" v="104"/>
          <ac:cxnSpMkLst>
            <pc:docMk/>
            <pc:sldMk cId="1141346083" sldId="277"/>
            <ac:cxnSpMk id="51" creationId="{9A7E3789-AF2E-F0C5-9932-DF7B069CF362}"/>
          </ac:cxnSpMkLst>
        </pc:cxnChg>
        <pc:cxnChg chg="add del">
          <ac:chgData name="Houssem Lassoued" userId="b9b8e0ad6305353d" providerId="Windows Live" clId="Web-{8949B063-9B2E-4406-B4A6-F317183EAE96}" dt="2025-05-11T12:47:45.956" v="102"/>
          <ac:cxnSpMkLst>
            <pc:docMk/>
            <pc:sldMk cId="1141346083" sldId="277"/>
            <ac:cxnSpMk id="54" creationId="{B2B3A592-898C-76F5-0A45-FC0DB39E0A9F}"/>
          </ac:cxnSpMkLst>
        </pc:cxnChg>
        <pc:cxnChg chg="add mod">
          <ac:chgData name="Houssem Lassoued" userId="b9b8e0ad6305353d" providerId="Windows Live" clId="Web-{8949B063-9B2E-4406-B4A6-F317183EAE96}" dt="2025-05-11T13:21:35.533" v="263" actId="1076"/>
          <ac:cxnSpMkLst>
            <pc:docMk/>
            <pc:sldMk cId="1141346083" sldId="277"/>
            <ac:cxnSpMk id="56" creationId="{8A135090-DC31-BDE3-4CF1-5D3B68E7A468}"/>
          </ac:cxnSpMkLst>
        </pc:cxnChg>
        <pc:cxnChg chg="add del">
          <ac:chgData name="Houssem Lassoued" userId="b9b8e0ad6305353d" providerId="Windows Live" clId="Web-{8949B063-9B2E-4406-B4A6-F317183EAE96}" dt="2025-05-11T12:47:45.956" v="100"/>
          <ac:cxnSpMkLst>
            <pc:docMk/>
            <pc:sldMk cId="1141346083" sldId="277"/>
            <ac:cxnSpMk id="58" creationId="{B6A156DB-A008-36BE-CF22-74A32A911699}"/>
          </ac:cxnSpMkLst>
        </pc:cxnChg>
        <pc:cxnChg chg="add del">
          <ac:chgData name="Houssem Lassoued" userId="b9b8e0ad6305353d" providerId="Windows Live" clId="Web-{8949B063-9B2E-4406-B4A6-F317183EAE96}" dt="2025-05-11T12:47:45.956" v="98"/>
          <ac:cxnSpMkLst>
            <pc:docMk/>
            <pc:sldMk cId="1141346083" sldId="277"/>
            <ac:cxnSpMk id="60" creationId="{874B9418-542F-6822-DBE3-B10238A0CA50}"/>
          </ac:cxnSpMkLst>
        </pc:cxnChg>
        <pc:cxnChg chg="add del">
          <ac:chgData name="Houssem Lassoued" userId="b9b8e0ad6305353d" providerId="Windows Live" clId="Web-{8949B063-9B2E-4406-B4A6-F317183EAE96}" dt="2025-05-11T12:48:01.972" v="136"/>
          <ac:cxnSpMkLst>
            <pc:docMk/>
            <pc:sldMk cId="1141346083" sldId="277"/>
            <ac:cxnSpMk id="64" creationId="{E75D11EC-4844-041F-DBEC-AC9B60C6FA12}"/>
          </ac:cxnSpMkLst>
        </pc:cxnChg>
        <pc:cxnChg chg="add del">
          <ac:chgData name="Houssem Lassoued" userId="b9b8e0ad6305353d" providerId="Windows Live" clId="Web-{8949B063-9B2E-4406-B4A6-F317183EAE96}" dt="2025-05-11T12:48:30.582" v="138"/>
          <ac:cxnSpMkLst>
            <pc:docMk/>
            <pc:sldMk cId="1141346083" sldId="277"/>
            <ac:cxnSpMk id="69" creationId="{A8490B24-F85C-B7D6-E5C0-E82A89A7B660}"/>
          </ac:cxnSpMkLst>
        </pc:cxnChg>
        <pc:cxnChg chg="add del mod">
          <ac:chgData name="Houssem Lassoued" userId="b9b8e0ad6305353d" providerId="Windows Live" clId="Web-{8949B063-9B2E-4406-B4A6-F317183EAE96}" dt="2025-05-11T13:27:12.650" v="317"/>
          <ac:cxnSpMkLst>
            <pc:docMk/>
            <pc:sldMk cId="1141346083" sldId="277"/>
            <ac:cxnSpMk id="70" creationId="{6DF06394-5DEE-A039-473C-A861F744563F}"/>
          </ac:cxnSpMkLst>
        </pc:cxnChg>
        <pc:cxnChg chg="add mod">
          <ac:chgData name="Houssem Lassoued" userId="b9b8e0ad6305353d" providerId="Windows Live" clId="Web-{8949B063-9B2E-4406-B4A6-F317183EAE96}" dt="2025-05-11T13:27:54.401" v="320" actId="1076"/>
          <ac:cxnSpMkLst>
            <pc:docMk/>
            <pc:sldMk cId="1141346083" sldId="277"/>
            <ac:cxnSpMk id="78" creationId="{1773329E-B425-9ACF-B6E5-5A49452AA8C8}"/>
          </ac:cxnSpMkLst>
        </pc:cxnChg>
        <pc:cxnChg chg="add del mod">
          <ac:chgData name="Houssem Lassoued" userId="b9b8e0ad6305353d" providerId="Windows Live" clId="Web-{8949B063-9B2E-4406-B4A6-F317183EAE96}" dt="2025-05-11T14:05:14.583" v="528"/>
          <ac:cxnSpMkLst>
            <pc:docMk/>
            <pc:sldMk cId="1141346083" sldId="277"/>
            <ac:cxnSpMk id="102" creationId="{D4821151-BE2A-9F1E-EC3A-90184E853AB0}"/>
          </ac:cxnSpMkLst>
        </pc:cxnChg>
        <pc:cxnChg chg="add mod">
          <ac:chgData name="Houssem Lassoued" userId="b9b8e0ad6305353d" providerId="Windows Live" clId="Web-{8949B063-9B2E-4406-B4A6-F317183EAE96}" dt="2025-05-11T14:06:07.913" v="535"/>
          <ac:cxnSpMkLst>
            <pc:docMk/>
            <pc:sldMk cId="1141346083" sldId="277"/>
            <ac:cxnSpMk id="103" creationId="{F833DD77-A5A0-8767-59DD-41B52FB4290F}"/>
          </ac:cxnSpMkLst>
        </pc:cxnChg>
        <pc:cxnChg chg="add mod">
          <ac:chgData name="Houssem Lassoued" userId="b9b8e0ad6305353d" providerId="Windows Live" clId="Web-{8949B063-9B2E-4406-B4A6-F317183EAE96}" dt="2025-05-11T14:09:17.558" v="577" actId="1076"/>
          <ac:cxnSpMkLst>
            <pc:docMk/>
            <pc:sldMk cId="1141346083" sldId="277"/>
            <ac:cxnSpMk id="106" creationId="{ACAEB9CB-FCE9-C25A-BECD-D9E2750CCB66}"/>
          </ac:cxnSpMkLst>
        </pc:cxnChg>
        <pc:cxnChg chg="add mod">
          <ac:chgData name="Houssem Lassoued" userId="b9b8e0ad6305353d" providerId="Windows Live" clId="Web-{8949B063-9B2E-4406-B4A6-F317183EAE96}" dt="2025-05-11T14:16:41.803" v="624" actId="1076"/>
          <ac:cxnSpMkLst>
            <pc:docMk/>
            <pc:sldMk cId="1141346083" sldId="277"/>
            <ac:cxnSpMk id="109" creationId="{FE24F53A-04B2-6937-6663-4285B252F1E1}"/>
          </ac:cxnSpMkLst>
        </pc:cxnChg>
        <pc:cxnChg chg="add mod">
          <ac:chgData name="Houssem Lassoued" userId="b9b8e0ad6305353d" providerId="Windows Live" clId="Web-{8949B063-9B2E-4406-B4A6-F317183EAE96}" dt="2025-05-11T14:15:06.441" v="601" actId="1076"/>
          <ac:cxnSpMkLst>
            <pc:docMk/>
            <pc:sldMk cId="1141346083" sldId="277"/>
            <ac:cxnSpMk id="110" creationId="{D3DFB4D7-76FE-E5B8-4BC5-D4826760D35A}"/>
          </ac:cxnSpMkLst>
        </pc:cxnChg>
        <pc:cxnChg chg="add mod">
          <ac:chgData name="Houssem Lassoued" userId="b9b8e0ad6305353d" providerId="Windows Live" clId="Web-{8949B063-9B2E-4406-B4A6-F317183EAE96}" dt="2025-05-11T14:19:22.213" v="653" actId="14100"/>
          <ac:cxnSpMkLst>
            <pc:docMk/>
            <pc:sldMk cId="1141346083" sldId="277"/>
            <ac:cxnSpMk id="112" creationId="{69CA1B7D-70DC-C904-8DD7-6DF40AC3E24A}"/>
          </ac:cxnSpMkLst>
        </pc:cxnChg>
        <pc:cxnChg chg="add del mod">
          <ac:chgData name="Houssem Lassoued" userId="b9b8e0ad6305353d" providerId="Windows Live" clId="Web-{8949B063-9B2E-4406-B4A6-F317183EAE96}" dt="2025-05-11T14:29:42.166" v="700"/>
          <ac:cxnSpMkLst>
            <pc:docMk/>
            <pc:sldMk cId="1141346083" sldId="277"/>
            <ac:cxnSpMk id="117" creationId="{7A9151B8-42F3-6A8F-985A-F87B5BF9B703}"/>
          </ac:cxnSpMkLst>
        </pc:cxnChg>
        <pc:cxnChg chg="add del">
          <ac:chgData name="Houssem Lassoued" userId="b9b8e0ad6305353d" providerId="Windows Live" clId="Web-{8949B063-9B2E-4406-B4A6-F317183EAE96}" dt="2025-05-11T14:28:40.602" v="691"/>
          <ac:cxnSpMkLst>
            <pc:docMk/>
            <pc:sldMk cId="1141346083" sldId="277"/>
            <ac:cxnSpMk id="118" creationId="{DB57E4DC-DD88-39DF-891D-2D2DF22B6347}"/>
          </ac:cxnSpMkLst>
        </pc:cxnChg>
        <pc:cxnChg chg="add del mod">
          <ac:chgData name="Houssem Lassoued" userId="b9b8e0ad6305353d" providerId="Windows Live" clId="Web-{8949B063-9B2E-4406-B4A6-F317183EAE96}" dt="2025-05-11T14:29:35.119" v="699"/>
          <ac:cxnSpMkLst>
            <pc:docMk/>
            <pc:sldMk cId="1141346083" sldId="277"/>
            <ac:cxnSpMk id="119" creationId="{5034E46D-0760-F2FC-F480-ED65B2EE2073}"/>
          </ac:cxnSpMkLst>
        </pc:cxnChg>
      </pc:sldChg>
      <pc:sldChg chg="addSp delSp modSp add replId">
        <pc:chgData name="Houssem Lassoued" userId="b9b8e0ad6305353d" providerId="Windows Live" clId="Web-{8949B063-9B2E-4406-B4A6-F317183EAE96}" dt="2025-05-11T16:35:02.044" v="1330" actId="1076"/>
        <pc:sldMkLst>
          <pc:docMk/>
          <pc:sldMk cId="4229034003" sldId="279"/>
        </pc:sldMkLst>
        <pc:spChg chg="add mod">
          <ac:chgData name="Houssem Lassoued" userId="b9b8e0ad6305353d" providerId="Windows Live" clId="Web-{8949B063-9B2E-4406-B4A6-F317183EAE96}" dt="2025-05-11T15:24:39.495" v="857" actId="1076"/>
          <ac:spMkLst>
            <pc:docMk/>
            <pc:sldMk cId="4229034003" sldId="279"/>
            <ac:spMk id="3" creationId="{83ED162C-9152-1BC1-8285-8FFCD30C9567}"/>
          </ac:spMkLst>
        </pc:spChg>
        <pc:spChg chg="add mod">
          <ac:chgData name="Houssem Lassoued" userId="b9b8e0ad6305353d" providerId="Windows Live" clId="Web-{8949B063-9B2E-4406-B4A6-F317183EAE96}" dt="2025-05-11T15:24:59.277" v="859" actId="1076"/>
          <ac:spMkLst>
            <pc:docMk/>
            <pc:sldMk cId="4229034003" sldId="279"/>
            <ac:spMk id="5" creationId="{A84344BD-2685-7887-8BDB-DE5B5EC44131}"/>
          </ac:spMkLst>
        </pc:spChg>
        <pc:spChg chg="del">
          <ac:chgData name="Houssem Lassoued" userId="b9b8e0ad6305353d" providerId="Windows Live" clId="Web-{8949B063-9B2E-4406-B4A6-F317183EAE96}" dt="2025-05-11T15:06:00.809" v="854"/>
          <ac:spMkLst>
            <pc:docMk/>
            <pc:sldMk cId="4229034003" sldId="279"/>
            <ac:spMk id="6" creationId="{1CB342D9-AA16-E918-1C73-930C92691A73}"/>
          </ac:spMkLst>
        </pc:spChg>
        <pc:spChg chg="add mod">
          <ac:chgData name="Houssem Lassoued" userId="b9b8e0ad6305353d" providerId="Windows Live" clId="Web-{8949B063-9B2E-4406-B4A6-F317183EAE96}" dt="2025-05-11T15:26:27.999" v="873" actId="20577"/>
          <ac:spMkLst>
            <pc:docMk/>
            <pc:sldMk cId="4229034003" sldId="279"/>
            <ac:spMk id="10" creationId="{6DB1330B-21F1-6DC6-59E2-AF5B06DBF4C9}"/>
          </ac:spMkLst>
        </pc:spChg>
        <pc:spChg chg="add mod">
          <ac:chgData name="Houssem Lassoued" userId="b9b8e0ad6305353d" providerId="Windows Live" clId="Web-{8949B063-9B2E-4406-B4A6-F317183EAE96}" dt="2025-05-11T15:27:04.859" v="881" actId="1076"/>
          <ac:spMkLst>
            <pc:docMk/>
            <pc:sldMk cId="4229034003" sldId="279"/>
            <ac:spMk id="13" creationId="{54616F39-B276-1BAF-DCB1-59B95CEFF575}"/>
          </ac:spMkLst>
        </pc:spChg>
        <pc:spChg chg="del">
          <ac:chgData name="Houssem Lassoued" userId="b9b8e0ad6305353d" providerId="Windows Live" clId="Web-{8949B063-9B2E-4406-B4A6-F317183EAE96}" dt="2025-05-11T15:06:00.809" v="853"/>
          <ac:spMkLst>
            <pc:docMk/>
            <pc:sldMk cId="4229034003" sldId="279"/>
            <ac:spMk id="13" creationId="{BC66B38C-87B9-1256-6A2A-86C69A63C6E1}"/>
          </ac:spMkLst>
        </pc:spChg>
        <pc:spChg chg="add mod">
          <ac:chgData name="Houssem Lassoued" userId="b9b8e0ad6305353d" providerId="Windows Live" clId="Web-{8949B063-9B2E-4406-B4A6-F317183EAE96}" dt="2025-05-11T15:27:04.875" v="882" actId="1076"/>
          <ac:spMkLst>
            <pc:docMk/>
            <pc:sldMk cId="4229034003" sldId="279"/>
            <ac:spMk id="15" creationId="{EDC76072-2724-C433-721C-717C5482F1A4}"/>
          </ac:spMkLst>
        </pc:spChg>
        <pc:spChg chg="add mod">
          <ac:chgData name="Houssem Lassoued" userId="b9b8e0ad6305353d" providerId="Windows Live" clId="Web-{8949B063-9B2E-4406-B4A6-F317183EAE96}" dt="2025-05-11T15:27:04.891" v="883" actId="1076"/>
          <ac:spMkLst>
            <pc:docMk/>
            <pc:sldMk cId="4229034003" sldId="279"/>
            <ac:spMk id="17" creationId="{439516EF-0C31-8C40-A210-E305A89ADC79}"/>
          </ac:spMkLst>
        </pc:spChg>
        <pc:spChg chg="del">
          <ac:chgData name="Houssem Lassoued" userId="b9b8e0ad6305353d" providerId="Windows Live" clId="Web-{8949B063-9B2E-4406-B4A6-F317183EAE96}" dt="2025-05-11T15:06:00.809" v="852"/>
          <ac:spMkLst>
            <pc:docMk/>
            <pc:sldMk cId="4229034003" sldId="279"/>
            <ac:spMk id="18" creationId="{5E912263-05A0-9020-D269-C0718C5EA613}"/>
          </ac:spMkLst>
        </pc:spChg>
        <pc:spChg chg="add mod">
          <ac:chgData name="Houssem Lassoued" userId="b9b8e0ad6305353d" providerId="Windows Live" clId="Web-{8949B063-9B2E-4406-B4A6-F317183EAE96}" dt="2025-05-11T15:27:04.906" v="884" actId="1076"/>
          <ac:spMkLst>
            <pc:docMk/>
            <pc:sldMk cId="4229034003" sldId="279"/>
            <ac:spMk id="19" creationId="{BABAE077-CC61-AE12-E8F3-DC146225B81E}"/>
          </ac:spMkLst>
        </pc:spChg>
        <pc:spChg chg="add mod">
          <ac:chgData name="Houssem Lassoued" userId="b9b8e0ad6305353d" providerId="Windows Live" clId="Web-{8949B063-9B2E-4406-B4A6-F317183EAE96}" dt="2025-05-11T15:27:04.922" v="885" actId="1076"/>
          <ac:spMkLst>
            <pc:docMk/>
            <pc:sldMk cId="4229034003" sldId="279"/>
            <ac:spMk id="23" creationId="{AF54506D-E0F2-17EA-7A20-919150A191E2}"/>
          </ac:spMkLst>
        </pc:spChg>
        <pc:spChg chg="add mod">
          <ac:chgData name="Houssem Lassoued" userId="b9b8e0ad6305353d" providerId="Windows Live" clId="Web-{8949B063-9B2E-4406-B4A6-F317183EAE96}" dt="2025-05-11T15:27:04.937" v="886" actId="1076"/>
          <ac:spMkLst>
            <pc:docMk/>
            <pc:sldMk cId="4229034003" sldId="279"/>
            <ac:spMk id="25" creationId="{EBFC96C9-5BF0-CD0B-C4FB-3AAB01A5A5B0}"/>
          </ac:spMkLst>
        </pc:spChg>
        <pc:spChg chg="add mod">
          <ac:chgData name="Houssem Lassoued" userId="b9b8e0ad6305353d" providerId="Windows Live" clId="Web-{8949B063-9B2E-4406-B4A6-F317183EAE96}" dt="2025-05-11T15:27:04.953" v="887" actId="1076"/>
          <ac:spMkLst>
            <pc:docMk/>
            <pc:sldMk cId="4229034003" sldId="279"/>
            <ac:spMk id="27" creationId="{C37F1AF0-8FAB-0856-D564-0E8291272D98}"/>
          </ac:spMkLst>
        </pc:spChg>
        <pc:spChg chg="add mod">
          <ac:chgData name="Houssem Lassoued" userId="b9b8e0ad6305353d" providerId="Windows Live" clId="Web-{8949B063-9B2E-4406-B4A6-F317183EAE96}" dt="2025-05-11T15:31:44.790" v="912" actId="1076"/>
          <ac:spMkLst>
            <pc:docMk/>
            <pc:sldMk cId="4229034003" sldId="279"/>
            <ac:spMk id="29" creationId="{527A1A58-5A28-2CA4-71D5-83BF0EB612EE}"/>
          </ac:spMkLst>
        </pc:spChg>
        <pc:spChg chg="add mod">
          <ac:chgData name="Houssem Lassoued" userId="b9b8e0ad6305353d" providerId="Windows Live" clId="Web-{8949B063-9B2E-4406-B4A6-F317183EAE96}" dt="2025-05-11T15:42:58.577" v="958" actId="1076"/>
          <ac:spMkLst>
            <pc:docMk/>
            <pc:sldMk cId="4229034003" sldId="279"/>
            <ac:spMk id="30" creationId="{1D56F185-30C7-FD80-E1D6-1201408D0398}"/>
          </ac:spMkLst>
        </pc:spChg>
        <pc:spChg chg="add del mod">
          <ac:chgData name="Houssem Lassoued" userId="b9b8e0ad6305353d" providerId="Windows Live" clId="Web-{8949B063-9B2E-4406-B4A6-F317183EAE96}" dt="2025-05-11T15:31:15.586" v="909"/>
          <ac:spMkLst>
            <pc:docMk/>
            <pc:sldMk cId="4229034003" sldId="279"/>
            <ac:spMk id="31" creationId="{915CA0E2-B578-3F68-50C9-0FA0CE8E3300}"/>
          </ac:spMkLst>
        </pc:spChg>
        <pc:spChg chg="add mod">
          <ac:chgData name="Houssem Lassoued" userId="b9b8e0ad6305353d" providerId="Windows Live" clId="Web-{8949B063-9B2E-4406-B4A6-F317183EAE96}" dt="2025-05-11T15:31:39.165" v="911" actId="1076"/>
          <ac:spMkLst>
            <pc:docMk/>
            <pc:sldMk cId="4229034003" sldId="279"/>
            <ac:spMk id="33" creationId="{87798C61-614D-30FD-2407-BFF072B0DD15}"/>
          </ac:spMkLst>
        </pc:spChg>
        <pc:spChg chg="del">
          <ac:chgData name="Houssem Lassoued" userId="b9b8e0ad6305353d" providerId="Windows Live" clId="Web-{8949B063-9B2E-4406-B4A6-F317183EAE96}" dt="2025-05-11T15:06:00.809" v="850"/>
          <ac:spMkLst>
            <pc:docMk/>
            <pc:sldMk cId="4229034003" sldId="279"/>
            <ac:spMk id="34" creationId="{4F6C641A-0247-F783-720C-011365499EA9}"/>
          </ac:spMkLst>
        </pc:spChg>
        <pc:spChg chg="add mod">
          <ac:chgData name="Houssem Lassoued" userId="b9b8e0ad6305353d" providerId="Windows Live" clId="Web-{8949B063-9B2E-4406-B4A6-F317183EAE96}" dt="2025-05-11T15:35:01.062" v="923" actId="1076"/>
          <ac:spMkLst>
            <pc:docMk/>
            <pc:sldMk cId="4229034003" sldId="279"/>
            <ac:spMk id="36" creationId="{9AA06F2C-B0C4-AD5C-0495-FF9E309DA768}"/>
          </ac:spMkLst>
        </pc:spChg>
        <pc:spChg chg="add mod">
          <ac:chgData name="Houssem Lassoued" userId="b9b8e0ad6305353d" providerId="Windows Live" clId="Web-{8949B063-9B2E-4406-B4A6-F317183EAE96}" dt="2025-05-11T15:36:44.471" v="929"/>
          <ac:spMkLst>
            <pc:docMk/>
            <pc:sldMk cId="4229034003" sldId="279"/>
            <ac:spMk id="37" creationId="{9CEEBAA4-67AF-1D00-FF1E-07AC31077865}"/>
          </ac:spMkLst>
        </pc:spChg>
        <pc:spChg chg="add mod">
          <ac:chgData name="Houssem Lassoued" userId="b9b8e0ad6305353d" providerId="Windows Live" clId="Web-{8949B063-9B2E-4406-B4A6-F317183EAE96}" dt="2025-05-11T16:18:59.837" v="1131" actId="20577"/>
          <ac:spMkLst>
            <pc:docMk/>
            <pc:sldMk cId="4229034003" sldId="279"/>
            <ac:spMk id="39" creationId="{E803F537-6922-72D1-8E1F-4AA9B8E37AFC}"/>
          </ac:spMkLst>
        </pc:spChg>
        <pc:spChg chg="add del">
          <ac:chgData name="Houssem Lassoued" userId="b9b8e0ad6305353d" providerId="Windows Live" clId="Web-{8949B063-9B2E-4406-B4A6-F317183EAE96}" dt="2025-05-11T15:41:27.902" v="948"/>
          <ac:spMkLst>
            <pc:docMk/>
            <pc:sldMk cId="4229034003" sldId="279"/>
            <ac:spMk id="40" creationId="{BC4CC554-CBFB-E53A-EA28-385D277B5438}"/>
          </ac:spMkLst>
        </pc:spChg>
        <pc:spChg chg="add mod">
          <ac:chgData name="Houssem Lassoued" userId="b9b8e0ad6305353d" providerId="Windows Live" clId="Web-{8949B063-9B2E-4406-B4A6-F317183EAE96}" dt="2025-05-11T15:42:51.108" v="957" actId="1076"/>
          <ac:spMkLst>
            <pc:docMk/>
            <pc:sldMk cId="4229034003" sldId="279"/>
            <ac:spMk id="41" creationId="{48FA4D23-1EAF-2101-3E89-014B595D2B72}"/>
          </ac:spMkLst>
        </pc:spChg>
        <pc:spChg chg="add mod">
          <ac:chgData name="Houssem Lassoued" userId="b9b8e0ad6305353d" providerId="Windows Live" clId="Web-{8949B063-9B2E-4406-B4A6-F317183EAE96}" dt="2025-05-11T15:50:10.497" v="988" actId="1076"/>
          <ac:spMkLst>
            <pc:docMk/>
            <pc:sldMk cId="4229034003" sldId="279"/>
            <ac:spMk id="43" creationId="{0C9A59C7-AAF8-0361-DA12-2D41ABC4233A}"/>
          </ac:spMkLst>
        </pc:spChg>
        <pc:spChg chg="add mod">
          <ac:chgData name="Houssem Lassoued" userId="b9b8e0ad6305353d" providerId="Windows Live" clId="Web-{8949B063-9B2E-4406-B4A6-F317183EAE96}" dt="2025-05-11T15:50:16.997" v="989" actId="1076"/>
          <ac:spMkLst>
            <pc:docMk/>
            <pc:sldMk cId="4229034003" sldId="279"/>
            <ac:spMk id="45" creationId="{27503047-E893-78CA-6B00-8F1FB4B76D6C}"/>
          </ac:spMkLst>
        </pc:spChg>
        <pc:spChg chg="del">
          <ac:chgData name="Houssem Lassoued" userId="b9b8e0ad6305353d" providerId="Windows Live" clId="Web-{8949B063-9B2E-4406-B4A6-F317183EAE96}" dt="2025-05-11T15:06:00.809" v="848"/>
          <ac:spMkLst>
            <pc:docMk/>
            <pc:sldMk cId="4229034003" sldId="279"/>
            <ac:spMk id="48" creationId="{0F2745B4-CB48-55BE-973A-B53E419672EE}"/>
          </ac:spMkLst>
        </pc:spChg>
        <pc:spChg chg="add mod">
          <ac:chgData name="Houssem Lassoued" userId="b9b8e0ad6305353d" providerId="Windows Live" clId="Web-{8949B063-9B2E-4406-B4A6-F317183EAE96}" dt="2025-05-11T15:50:37.013" v="992" actId="1076"/>
          <ac:spMkLst>
            <pc:docMk/>
            <pc:sldMk cId="4229034003" sldId="279"/>
            <ac:spMk id="48" creationId="{C6E6DAA1-BA38-BD7A-91B3-94D000037C79}"/>
          </ac:spMkLst>
        </pc:spChg>
        <pc:spChg chg="add mod">
          <ac:chgData name="Houssem Lassoued" userId="b9b8e0ad6305353d" providerId="Windows Live" clId="Web-{8949B063-9B2E-4406-B4A6-F317183EAE96}" dt="2025-05-11T15:51:17.077" v="996"/>
          <ac:spMkLst>
            <pc:docMk/>
            <pc:sldMk cId="4229034003" sldId="279"/>
            <ac:spMk id="50" creationId="{0659A584-DE1B-32CF-408D-3BEB840FB9A2}"/>
          </ac:spMkLst>
        </pc:spChg>
        <pc:spChg chg="add del mod">
          <ac:chgData name="Houssem Lassoued" userId="b9b8e0ad6305353d" providerId="Windows Live" clId="Web-{8949B063-9B2E-4406-B4A6-F317183EAE96}" dt="2025-05-11T15:59:32.112" v="1027"/>
          <ac:spMkLst>
            <pc:docMk/>
            <pc:sldMk cId="4229034003" sldId="279"/>
            <ac:spMk id="51" creationId="{B2B322C0-6739-7173-8C47-EDC32A79753E}"/>
          </ac:spMkLst>
        </pc:spChg>
        <pc:spChg chg="del">
          <ac:chgData name="Houssem Lassoued" userId="b9b8e0ad6305353d" providerId="Windows Live" clId="Web-{8949B063-9B2E-4406-B4A6-F317183EAE96}" dt="2025-05-11T15:06:00.809" v="846"/>
          <ac:spMkLst>
            <pc:docMk/>
            <pc:sldMk cId="4229034003" sldId="279"/>
            <ac:spMk id="52" creationId="{3088F55C-A370-8F67-EE00-612D0B70D428}"/>
          </ac:spMkLst>
        </pc:spChg>
        <pc:spChg chg="add del mod">
          <ac:chgData name="Houssem Lassoued" userId="b9b8e0ad6305353d" providerId="Windows Live" clId="Web-{8949B063-9B2E-4406-B4A6-F317183EAE96}" dt="2025-05-11T16:01:22.131" v="1038"/>
          <ac:spMkLst>
            <pc:docMk/>
            <pc:sldMk cId="4229034003" sldId="279"/>
            <ac:spMk id="52" creationId="{C53EC875-BABD-6176-7AB5-993569A5F0FD}"/>
          </ac:spMkLst>
        </pc:spChg>
        <pc:spChg chg="add mod">
          <ac:chgData name="Houssem Lassoued" userId="b9b8e0ad6305353d" providerId="Windows Live" clId="Web-{8949B063-9B2E-4406-B4A6-F317183EAE96}" dt="2025-05-11T16:03:34.854" v="1046" actId="14100"/>
          <ac:spMkLst>
            <pc:docMk/>
            <pc:sldMk cId="4229034003" sldId="279"/>
            <ac:spMk id="53" creationId="{0F0FA684-184F-D267-C96A-67B5E443C2C6}"/>
          </ac:spMkLst>
        </pc:spChg>
        <pc:spChg chg="add mod">
          <ac:chgData name="Houssem Lassoued" userId="b9b8e0ad6305353d" providerId="Windows Live" clId="Web-{8949B063-9B2E-4406-B4A6-F317183EAE96}" dt="2025-05-11T16:11:01.931" v="1069" actId="20577"/>
          <ac:spMkLst>
            <pc:docMk/>
            <pc:sldMk cId="4229034003" sldId="279"/>
            <ac:spMk id="54" creationId="{CCE5B9E1-DE46-FBD6-B29C-9C87316C9584}"/>
          </ac:spMkLst>
        </pc:spChg>
        <pc:spChg chg="add mod">
          <ac:chgData name="Houssem Lassoued" userId="b9b8e0ad6305353d" providerId="Windows Live" clId="Web-{8949B063-9B2E-4406-B4A6-F317183EAE96}" dt="2025-05-11T16:15:39.721" v="1086" actId="14100"/>
          <ac:spMkLst>
            <pc:docMk/>
            <pc:sldMk cId="4229034003" sldId="279"/>
            <ac:spMk id="55" creationId="{6F7BE960-324E-BA40-46D0-93220A54CC34}"/>
          </ac:spMkLst>
        </pc:spChg>
        <pc:spChg chg="add mod">
          <ac:chgData name="Houssem Lassoued" userId="b9b8e0ad6305353d" providerId="Windows Live" clId="Web-{8949B063-9B2E-4406-B4A6-F317183EAE96}" dt="2025-05-11T16:14:50.094" v="1084" actId="20577"/>
          <ac:spMkLst>
            <pc:docMk/>
            <pc:sldMk cId="4229034003" sldId="279"/>
            <ac:spMk id="56" creationId="{124E4213-3B0B-3A65-DB73-182D7C3B5076}"/>
          </ac:spMkLst>
        </pc:spChg>
        <pc:spChg chg="add del mod">
          <ac:chgData name="Houssem Lassoued" userId="b9b8e0ad6305353d" providerId="Windows Live" clId="Web-{8949B063-9B2E-4406-B4A6-F317183EAE96}" dt="2025-05-11T16:25:00.551" v="1189"/>
          <ac:spMkLst>
            <pc:docMk/>
            <pc:sldMk cId="4229034003" sldId="279"/>
            <ac:spMk id="57" creationId="{65D9F996-2699-2A15-3134-BA955AEC70F3}"/>
          </ac:spMkLst>
        </pc:spChg>
        <pc:spChg chg="add del mod">
          <ac:chgData name="Houssem Lassoued" userId="b9b8e0ad6305353d" providerId="Windows Live" clId="Web-{8949B063-9B2E-4406-B4A6-F317183EAE96}" dt="2025-05-11T16:27:24.884" v="1232"/>
          <ac:spMkLst>
            <pc:docMk/>
            <pc:sldMk cId="4229034003" sldId="279"/>
            <ac:spMk id="58" creationId="{667B8508-160C-B167-9340-1AB3E714C1E7}"/>
          </ac:spMkLst>
        </pc:spChg>
        <pc:spChg chg="add mod">
          <ac:chgData name="Houssem Lassoued" userId="b9b8e0ad6305353d" providerId="Windows Live" clId="Web-{8949B063-9B2E-4406-B4A6-F317183EAE96}" dt="2025-05-11T16:34:12.444" v="1319" actId="1076"/>
          <ac:spMkLst>
            <pc:docMk/>
            <pc:sldMk cId="4229034003" sldId="279"/>
            <ac:spMk id="59" creationId="{296D67BD-4D2D-CF74-57B5-E8596617EA8B}"/>
          </ac:spMkLst>
        </pc:spChg>
        <pc:spChg chg="add mod">
          <ac:chgData name="Houssem Lassoued" userId="b9b8e0ad6305353d" providerId="Windows Live" clId="Web-{8949B063-9B2E-4406-B4A6-F317183EAE96}" dt="2025-05-11T16:34:12.475" v="1320" actId="1076"/>
          <ac:spMkLst>
            <pc:docMk/>
            <pc:sldMk cId="4229034003" sldId="279"/>
            <ac:spMk id="60" creationId="{45E179F6-B988-A1F1-5C76-99773EE24745}"/>
          </ac:spMkLst>
        </pc:spChg>
        <pc:spChg chg="add mod">
          <ac:chgData name="Houssem Lassoued" userId="b9b8e0ad6305353d" providerId="Windows Live" clId="Web-{8949B063-9B2E-4406-B4A6-F317183EAE96}" dt="2025-05-11T16:34:12.506" v="1321" actId="1076"/>
          <ac:spMkLst>
            <pc:docMk/>
            <pc:sldMk cId="4229034003" sldId="279"/>
            <ac:spMk id="61" creationId="{75344ACF-15DB-4376-6FDB-656EDDE42149}"/>
          </ac:spMkLst>
        </pc:spChg>
        <pc:spChg chg="add mod">
          <ac:chgData name="Houssem Lassoued" userId="b9b8e0ad6305353d" providerId="Windows Live" clId="Web-{8949B063-9B2E-4406-B4A6-F317183EAE96}" dt="2025-05-11T16:34:12.537" v="1322" actId="1076"/>
          <ac:spMkLst>
            <pc:docMk/>
            <pc:sldMk cId="4229034003" sldId="279"/>
            <ac:spMk id="62" creationId="{074C9349-921E-4B0C-E777-65A8D88C89A4}"/>
          </ac:spMkLst>
        </pc:spChg>
        <pc:spChg chg="del">
          <ac:chgData name="Houssem Lassoued" userId="b9b8e0ad6305353d" providerId="Windows Live" clId="Web-{8949B063-9B2E-4406-B4A6-F317183EAE96}" dt="2025-05-11T15:06:00.809" v="844"/>
          <ac:spMkLst>
            <pc:docMk/>
            <pc:sldMk cId="4229034003" sldId="279"/>
            <ac:spMk id="63" creationId="{AAC5BCEC-2CF4-5D24-72B8-0E11D276594C}"/>
          </ac:spMkLst>
        </pc:spChg>
        <pc:spChg chg="add mod">
          <ac:chgData name="Houssem Lassoued" userId="b9b8e0ad6305353d" providerId="Windows Live" clId="Web-{8949B063-9B2E-4406-B4A6-F317183EAE96}" dt="2025-05-11T16:34:12.569" v="1323" actId="1076"/>
          <ac:spMkLst>
            <pc:docMk/>
            <pc:sldMk cId="4229034003" sldId="279"/>
            <ac:spMk id="63" creationId="{C08DB379-E9CB-57B6-FCE1-12F2AD41348F}"/>
          </ac:spMkLst>
        </pc:spChg>
        <pc:spChg chg="add mod">
          <ac:chgData name="Houssem Lassoued" userId="b9b8e0ad6305353d" providerId="Windows Live" clId="Web-{8949B063-9B2E-4406-B4A6-F317183EAE96}" dt="2025-05-11T16:35:02.044" v="1330" actId="1076"/>
          <ac:spMkLst>
            <pc:docMk/>
            <pc:sldMk cId="4229034003" sldId="279"/>
            <ac:spMk id="65" creationId="{12B6491B-841C-B2BC-CEF6-378816C5A4AC}"/>
          </ac:spMkLst>
        </pc:spChg>
        <pc:spChg chg="del">
          <ac:chgData name="Houssem Lassoued" userId="b9b8e0ad6305353d" providerId="Windows Live" clId="Web-{8949B063-9B2E-4406-B4A6-F317183EAE96}" dt="2025-05-11T15:06:00.809" v="843"/>
          <ac:spMkLst>
            <pc:docMk/>
            <pc:sldMk cId="4229034003" sldId="279"/>
            <ac:spMk id="73" creationId="{8646A525-636F-6D29-CBE2-CF6C0BBA7407}"/>
          </ac:spMkLst>
        </pc:spChg>
        <pc:spChg chg="del">
          <ac:chgData name="Houssem Lassoued" userId="b9b8e0ad6305353d" providerId="Windows Live" clId="Web-{8949B063-9B2E-4406-B4A6-F317183EAE96}" dt="2025-05-11T15:06:00.809" v="841"/>
          <ac:spMkLst>
            <pc:docMk/>
            <pc:sldMk cId="4229034003" sldId="279"/>
            <ac:spMk id="80" creationId="{193681B3-061C-2D57-A7E4-38534B4F7B52}"/>
          </ac:spMkLst>
        </pc:spChg>
        <pc:spChg chg="del">
          <ac:chgData name="Houssem Lassoued" userId="b9b8e0ad6305353d" providerId="Windows Live" clId="Web-{8949B063-9B2E-4406-B4A6-F317183EAE96}" dt="2025-05-11T15:06:00.809" v="840"/>
          <ac:spMkLst>
            <pc:docMk/>
            <pc:sldMk cId="4229034003" sldId="279"/>
            <ac:spMk id="82" creationId="{F885EDB4-88B8-4685-784C-79D07190AA7E}"/>
          </ac:spMkLst>
        </pc:spChg>
        <pc:spChg chg="del">
          <ac:chgData name="Houssem Lassoued" userId="b9b8e0ad6305353d" providerId="Windows Live" clId="Web-{8949B063-9B2E-4406-B4A6-F317183EAE96}" dt="2025-05-11T15:06:00.809" v="839"/>
          <ac:spMkLst>
            <pc:docMk/>
            <pc:sldMk cId="4229034003" sldId="279"/>
            <ac:spMk id="85" creationId="{6EF68EB7-4728-D30D-6D03-CA512D79C071}"/>
          </ac:spMkLst>
        </pc:spChg>
        <pc:spChg chg="del">
          <ac:chgData name="Houssem Lassoued" userId="b9b8e0ad6305353d" providerId="Windows Live" clId="Web-{8949B063-9B2E-4406-B4A6-F317183EAE96}" dt="2025-05-11T15:06:00.809" v="838"/>
          <ac:spMkLst>
            <pc:docMk/>
            <pc:sldMk cId="4229034003" sldId="279"/>
            <ac:spMk id="88" creationId="{E0F53114-585C-AFF6-AEE0-222A30C6C8BC}"/>
          </ac:spMkLst>
        </pc:spChg>
        <pc:spChg chg="del">
          <ac:chgData name="Houssem Lassoued" userId="b9b8e0ad6305353d" providerId="Windows Live" clId="Web-{8949B063-9B2E-4406-B4A6-F317183EAE96}" dt="2025-05-11T15:06:00.809" v="837"/>
          <ac:spMkLst>
            <pc:docMk/>
            <pc:sldMk cId="4229034003" sldId="279"/>
            <ac:spMk id="92" creationId="{0DC07624-1145-66FF-65F4-FC98AEFA4C39}"/>
          </ac:spMkLst>
        </pc:spChg>
        <pc:spChg chg="del">
          <ac:chgData name="Houssem Lassoued" userId="b9b8e0ad6305353d" providerId="Windows Live" clId="Web-{8949B063-9B2E-4406-B4A6-F317183EAE96}" dt="2025-05-11T15:06:00.794" v="836"/>
          <ac:spMkLst>
            <pc:docMk/>
            <pc:sldMk cId="4229034003" sldId="279"/>
            <ac:spMk id="93" creationId="{7433CD11-C569-3196-1C3D-52FC3D99118B}"/>
          </ac:spMkLst>
        </pc:spChg>
        <pc:spChg chg="del">
          <ac:chgData name="Houssem Lassoued" userId="b9b8e0ad6305353d" providerId="Windows Live" clId="Web-{8949B063-9B2E-4406-B4A6-F317183EAE96}" dt="2025-05-11T15:06:00.794" v="835"/>
          <ac:spMkLst>
            <pc:docMk/>
            <pc:sldMk cId="4229034003" sldId="279"/>
            <ac:spMk id="94" creationId="{68B198A6-CB2D-0CC1-457F-334B9D9C827C}"/>
          </ac:spMkLst>
        </pc:spChg>
        <pc:spChg chg="del">
          <ac:chgData name="Houssem Lassoued" userId="b9b8e0ad6305353d" providerId="Windows Live" clId="Web-{8949B063-9B2E-4406-B4A6-F317183EAE96}" dt="2025-05-11T15:06:00.794" v="834"/>
          <ac:spMkLst>
            <pc:docMk/>
            <pc:sldMk cId="4229034003" sldId="279"/>
            <ac:spMk id="97" creationId="{F81F997E-45A1-0923-FEF1-AC961A4393AE}"/>
          </ac:spMkLst>
        </pc:spChg>
        <pc:spChg chg="del">
          <ac:chgData name="Houssem Lassoued" userId="b9b8e0ad6305353d" providerId="Windows Live" clId="Web-{8949B063-9B2E-4406-B4A6-F317183EAE96}" dt="2025-05-11T15:06:00.794" v="833"/>
          <ac:spMkLst>
            <pc:docMk/>
            <pc:sldMk cId="4229034003" sldId="279"/>
            <ac:spMk id="101" creationId="{44933D64-0F68-8D86-7DF2-8F8A379385A6}"/>
          </ac:spMkLst>
        </pc:spChg>
        <pc:spChg chg="del">
          <ac:chgData name="Houssem Lassoued" userId="b9b8e0ad6305353d" providerId="Windows Live" clId="Web-{8949B063-9B2E-4406-B4A6-F317183EAE96}" dt="2025-05-11T15:06:00.794" v="831"/>
          <ac:spMkLst>
            <pc:docMk/>
            <pc:sldMk cId="4229034003" sldId="279"/>
            <ac:spMk id="105" creationId="{2044AC79-42FA-B1D3-468C-7FB0277C2522}"/>
          </ac:spMkLst>
        </pc:spChg>
        <pc:spChg chg="del">
          <ac:chgData name="Houssem Lassoued" userId="b9b8e0ad6305353d" providerId="Windows Live" clId="Web-{8949B063-9B2E-4406-B4A6-F317183EAE96}" dt="2025-05-11T15:06:00.794" v="829"/>
          <ac:spMkLst>
            <pc:docMk/>
            <pc:sldMk cId="4229034003" sldId="279"/>
            <ac:spMk id="107" creationId="{E62DA017-2FF7-8DEB-2B3C-4D70869A5081}"/>
          </ac:spMkLst>
        </pc:spChg>
        <pc:spChg chg="del">
          <ac:chgData name="Houssem Lassoued" userId="b9b8e0ad6305353d" providerId="Windows Live" clId="Web-{8949B063-9B2E-4406-B4A6-F317183EAE96}" dt="2025-05-11T15:06:00.794" v="828"/>
          <ac:spMkLst>
            <pc:docMk/>
            <pc:sldMk cId="4229034003" sldId="279"/>
            <ac:spMk id="108" creationId="{54C08235-B6E3-F61B-0EC1-06D70A21AC70}"/>
          </ac:spMkLst>
        </pc:spChg>
        <pc:spChg chg="del">
          <ac:chgData name="Houssem Lassoued" userId="b9b8e0ad6305353d" providerId="Windows Live" clId="Web-{8949B063-9B2E-4406-B4A6-F317183EAE96}" dt="2025-05-11T15:06:00.794" v="825"/>
          <ac:spMkLst>
            <pc:docMk/>
            <pc:sldMk cId="4229034003" sldId="279"/>
            <ac:spMk id="111" creationId="{0B9280CD-6CA6-F8B2-4CB9-4B1C37641B28}"/>
          </ac:spMkLst>
        </pc:spChg>
        <pc:spChg chg="del">
          <ac:chgData name="Houssem Lassoued" userId="b9b8e0ad6305353d" providerId="Windows Live" clId="Web-{8949B063-9B2E-4406-B4A6-F317183EAE96}" dt="2025-05-11T15:06:00.794" v="823"/>
          <ac:spMkLst>
            <pc:docMk/>
            <pc:sldMk cId="4229034003" sldId="279"/>
            <ac:spMk id="113" creationId="{BF6DFC3E-5845-5337-4665-EFDE568A0F3A}"/>
          </ac:spMkLst>
        </pc:spChg>
        <pc:spChg chg="del">
          <ac:chgData name="Houssem Lassoued" userId="b9b8e0ad6305353d" providerId="Windows Live" clId="Web-{8949B063-9B2E-4406-B4A6-F317183EAE96}" dt="2025-05-11T15:06:00.794" v="822"/>
          <ac:spMkLst>
            <pc:docMk/>
            <pc:sldMk cId="4229034003" sldId="279"/>
            <ac:spMk id="114" creationId="{27F45B11-0CE4-996E-3503-FD149A045B63}"/>
          </ac:spMkLst>
        </pc:spChg>
        <pc:spChg chg="del">
          <ac:chgData name="Houssem Lassoued" userId="b9b8e0ad6305353d" providerId="Windows Live" clId="Web-{8949B063-9B2E-4406-B4A6-F317183EAE96}" dt="2025-05-11T15:06:00.794" v="821"/>
          <ac:spMkLst>
            <pc:docMk/>
            <pc:sldMk cId="4229034003" sldId="279"/>
            <ac:spMk id="115" creationId="{A28711F2-735E-CE3E-97F8-B1CB2678FF97}"/>
          </ac:spMkLst>
        </pc:spChg>
        <pc:spChg chg="del">
          <ac:chgData name="Houssem Lassoued" userId="b9b8e0ad6305353d" providerId="Windows Live" clId="Web-{8949B063-9B2E-4406-B4A6-F317183EAE96}" dt="2025-05-11T15:06:00.794" v="820"/>
          <ac:spMkLst>
            <pc:docMk/>
            <pc:sldMk cId="4229034003" sldId="279"/>
            <ac:spMk id="120" creationId="{7B06B1A5-1522-14FA-CA84-3CE1C86A804B}"/>
          </ac:spMkLst>
        </pc:spChg>
        <pc:spChg chg="del">
          <ac:chgData name="Houssem Lassoued" userId="b9b8e0ad6305353d" providerId="Windows Live" clId="Web-{8949B063-9B2E-4406-B4A6-F317183EAE96}" dt="2025-05-11T15:06:05.278" v="855"/>
          <ac:spMkLst>
            <pc:docMk/>
            <pc:sldMk cId="4229034003" sldId="279"/>
            <ac:spMk id="121" creationId="{0B3A8B66-432C-4229-1711-0ED834295909}"/>
          </ac:spMkLst>
        </pc:spChg>
        <pc:spChg chg="del">
          <ac:chgData name="Houssem Lassoued" userId="b9b8e0ad6305353d" providerId="Windows Live" clId="Web-{8949B063-9B2E-4406-B4A6-F317183EAE96}" dt="2025-05-11T15:06:00.794" v="819"/>
          <ac:spMkLst>
            <pc:docMk/>
            <pc:sldMk cId="4229034003" sldId="279"/>
            <ac:spMk id="122" creationId="{BBB1EDEE-A6A5-C029-DCA3-ADEDEA0C3F77}"/>
          </ac:spMkLst>
        </pc:spChg>
        <pc:spChg chg="del">
          <ac:chgData name="Houssem Lassoued" userId="b9b8e0ad6305353d" providerId="Windows Live" clId="Web-{8949B063-9B2E-4406-B4A6-F317183EAE96}" dt="2025-05-11T15:06:00.794" v="818"/>
          <ac:spMkLst>
            <pc:docMk/>
            <pc:sldMk cId="4229034003" sldId="279"/>
            <ac:spMk id="123" creationId="{B91687F0-E7A4-D8F0-DF4E-8B56F3938950}"/>
          </ac:spMkLst>
        </pc:spChg>
        <pc:spChg chg="del">
          <ac:chgData name="Houssem Lassoued" userId="b9b8e0ad6305353d" providerId="Windows Live" clId="Web-{8949B063-9B2E-4406-B4A6-F317183EAE96}" dt="2025-05-11T15:06:00.794" v="817"/>
          <ac:spMkLst>
            <pc:docMk/>
            <pc:sldMk cId="4229034003" sldId="279"/>
            <ac:spMk id="125" creationId="{6691D72A-B09D-CF6C-D136-D52C1CCB9FAA}"/>
          </ac:spMkLst>
        </pc:spChg>
        <pc:spChg chg="del">
          <ac:chgData name="Houssem Lassoued" userId="b9b8e0ad6305353d" providerId="Windows Live" clId="Web-{8949B063-9B2E-4406-B4A6-F317183EAE96}" dt="2025-05-11T15:06:00.794" v="816"/>
          <ac:spMkLst>
            <pc:docMk/>
            <pc:sldMk cId="4229034003" sldId="279"/>
            <ac:spMk id="129" creationId="{CFE17E73-B718-A00E-4FC2-E2A588097071}"/>
          </ac:spMkLst>
        </pc:spChg>
        <pc:cxnChg chg="mod">
          <ac:chgData name="Houssem Lassoued" userId="b9b8e0ad6305353d" providerId="Windows Live" clId="Web-{8949B063-9B2E-4406-B4A6-F317183EAE96}" dt="2025-05-11T16:00:39.552" v="1031" actId="1076"/>
          <ac:cxnSpMkLst>
            <pc:docMk/>
            <pc:sldMk cId="4229034003" sldId="279"/>
            <ac:cxnSpMk id="20" creationId="{EB70B599-BB10-4BA4-4FC7-829C3FF7E988}"/>
          </ac:cxnSpMkLst>
        </pc:cxnChg>
        <pc:cxnChg chg="del">
          <ac:chgData name="Houssem Lassoued" userId="b9b8e0ad6305353d" providerId="Windows Live" clId="Web-{8949B063-9B2E-4406-B4A6-F317183EAE96}" dt="2025-05-11T15:06:00.809" v="851"/>
          <ac:cxnSpMkLst>
            <pc:docMk/>
            <pc:sldMk cId="4229034003" sldId="279"/>
            <ac:cxnSpMk id="29" creationId="{6EBA3EA8-0048-1701-8BC9-0D5057DC0A2A}"/>
          </ac:cxnSpMkLst>
        </pc:cxnChg>
        <pc:cxnChg chg="add del">
          <ac:chgData name="Houssem Lassoued" userId="b9b8e0ad6305353d" providerId="Windows Live" clId="Web-{8949B063-9B2E-4406-B4A6-F317183EAE96}" dt="2025-05-11T15:32:49.870" v="914"/>
          <ac:cxnSpMkLst>
            <pc:docMk/>
            <pc:sldMk cId="4229034003" sldId="279"/>
            <ac:cxnSpMk id="34" creationId="{609B4277-5F8D-E42A-F225-A519012017D8}"/>
          </ac:cxnSpMkLst>
        </pc:cxnChg>
        <pc:cxnChg chg="add mod">
          <ac:chgData name="Houssem Lassoued" userId="b9b8e0ad6305353d" providerId="Windows Live" clId="Web-{8949B063-9B2E-4406-B4A6-F317183EAE96}" dt="2025-05-11T15:34:00.185" v="919"/>
          <ac:cxnSpMkLst>
            <pc:docMk/>
            <pc:sldMk cId="4229034003" sldId="279"/>
            <ac:cxnSpMk id="35" creationId="{2B648276-0085-A84A-2749-C02B869D82B7}"/>
          </ac:cxnSpMkLst>
        </pc:cxnChg>
        <pc:cxnChg chg="add mod">
          <ac:chgData name="Houssem Lassoued" userId="b9b8e0ad6305353d" providerId="Windows Live" clId="Web-{8949B063-9B2E-4406-B4A6-F317183EAE96}" dt="2025-05-11T15:55:43.604" v="1021" actId="14100"/>
          <ac:cxnSpMkLst>
            <pc:docMk/>
            <pc:sldMk cId="4229034003" sldId="279"/>
            <ac:cxnSpMk id="38" creationId="{6E21D92D-28A7-C024-1C5A-4F32D42348BE}"/>
          </ac:cxnSpMkLst>
        </pc:cxnChg>
        <pc:cxnChg chg="add mod">
          <ac:chgData name="Houssem Lassoued" userId="b9b8e0ad6305353d" providerId="Windows Live" clId="Web-{8949B063-9B2E-4406-B4A6-F317183EAE96}" dt="2025-05-11T15:55:19.259" v="1020" actId="14100"/>
          <ac:cxnSpMkLst>
            <pc:docMk/>
            <pc:sldMk cId="4229034003" sldId="279"/>
            <ac:cxnSpMk id="46" creationId="{5719036B-0882-4808-C0A9-8E374FA33B77}"/>
          </ac:cxnSpMkLst>
        </pc:cxnChg>
        <pc:cxnChg chg="del">
          <ac:chgData name="Houssem Lassoued" userId="b9b8e0ad6305353d" providerId="Windows Live" clId="Web-{8949B063-9B2E-4406-B4A6-F317183EAE96}" dt="2025-05-11T15:06:00.809" v="849"/>
          <ac:cxnSpMkLst>
            <pc:docMk/>
            <pc:sldMk cId="4229034003" sldId="279"/>
            <ac:cxnSpMk id="47" creationId="{1B17708F-5342-3B69-B2EE-C0A6CBB9F649}"/>
          </ac:cxnSpMkLst>
        </pc:cxnChg>
        <pc:cxnChg chg="del">
          <ac:chgData name="Houssem Lassoued" userId="b9b8e0ad6305353d" providerId="Windows Live" clId="Web-{8949B063-9B2E-4406-B4A6-F317183EAE96}" dt="2025-05-11T15:06:00.809" v="847"/>
          <ac:cxnSpMkLst>
            <pc:docMk/>
            <pc:sldMk cId="4229034003" sldId="279"/>
            <ac:cxnSpMk id="49" creationId="{4CE521E2-BEB4-8F4F-911F-B9B93BCE9FF4}"/>
          </ac:cxnSpMkLst>
        </pc:cxnChg>
        <pc:cxnChg chg="del">
          <ac:chgData name="Houssem Lassoued" userId="b9b8e0ad6305353d" providerId="Windows Live" clId="Web-{8949B063-9B2E-4406-B4A6-F317183EAE96}" dt="2025-05-11T15:06:00.809" v="845"/>
          <ac:cxnSpMkLst>
            <pc:docMk/>
            <pc:sldMk cId="4229034003" sldId="279"/>
            <ac:cxnSpMk id="56" creationId="{F62186F1-1408-A47D-62FA-78E397FD9E5D}"/>
          </ac:cxnSpMkLst>
        </pc:cxnChg>
        <pc:cxnChg chg="del">
          <ac:chgData name="Houssem Lassoued" userId="b9b8e0ad6305353d" providerId="Windows Live" clId="Web-{8949B063-9B2E-4406-B4A6-F317183EAE96}" dt="2025-05-11T15:06:00.809" v="842"/>
          <ac:cxnSpMkLst>
            <pc:docMk/>
            <pc:sldMk cId="4229034003" sldId="279"/>
            <ac:cxnSpMk id="78" creationId="{7EF852D8-FE78-68AD-D5DC-FAB9A644A365}"/>
          </ac:cxnSpMkLst>
        </pc:cxnChg>
        <pc:cxnChg chg="del">
          <ac:chgData name="Houssem Lassoued" userId="b9b8e0ad6305353d" providerId="Windows Live" clId="Web-{8949B063-9B2E-4406-B4A6-F317183EAE96}" dt="2025-05-11T15:06:00.794" v="832"/>
          <ac:cxnSpMkLst>
            <pc:docMk/>
            <pc:sldMk cId="4229034003" sldId="279"/>
            <ac:cxnSpMk id="103" creationId="{FE935734-71D0-5475-BCB6-7FBBF4DD6C41}"/>
          </ac:cxnSpMkLst>
        </pc:cxnChg>
        <pc:cxnChg chg="del">
          <ac:chgData name="Houssem Lassoued" userId="b9b8e0ad6305353d" providerId="Windows Live" clId="Web-{8949B063-9B2E-4406-B4A6-F317183EAE96}" dt="2025-05-11T15:06:00.794" v="830"/>
          <ac:cxnSpMkLst>
            <pc:docMk/>
            <pc:sldMk cId="4229034003" sldId="279"/>
            <ac:cxnSpMk id="106" creationId="{BBD384D3-8FD4-F3F9-5CA8-66B5220B6EF0}"/>
          </ac:cxnSpMkLst>
        </pc:cxnChg>
        <pc:cxnChg chg="del">
          <ac:chgData name="Houssem Lassoued" userId="b9b8e0ad6305353d" providerId="Windows Live" clId="Web-{8949B063-9B2E-4406-B4A6-F317183EAE96}" dt="2025-05-11T15:06:00.794" v="827"/>
          <ac:cxnSpMkLst>
            <pc:docMk/>
            <pc:sldMk cId="4229034003" sldId="279"/>
            <ac:cxnSpMk id="109" creationId="{D81EC8F4-0A0D-B005-615E-BF378294E524}"/>
          </ac:cxnSpMkLst>
        </pc:cxnChg>
        <pc:cxnChg chg="del">
          <ac:chgData name="Houssem Lassoued" userId="b9b8e0ad6305353d" providerId="Windows Live" clId="Web-{8949B063-9B2E-4406-B4A6-F317183EAE96}" dt="2025-05-11T15:06:00.794" v="826"/>
          <ac:cxnSpMkLst>
            <pc:docMk/>
            <pc:sldMk cId="4229034003" sldId="279"/>
            <ac:cxnSpMk id="110" creationId="{00CEFC8B-692A-73AE-C60F-6AA3F47435C9}"/>
          </ac:cxnSpMkLst>
        </pc:cxnChg>
        <pc:cxnChg chg="del">
          <ac:chgData name="Houssem Lassoued" userId="b9b8e0ad6305353d" providerId="Windows Live" clId="Web-{8949B063-9B2E-4406-B4A6-F317183EAE96}" dt="2025-05-11T15:06:00.794" v="824"/>
          <ac:cxnSpMkLst>
            <pc:docMk/>
            <pc:sldMk cId="4229034003" sldId="279"/>
            <ac:cxnSpMk id="112" creationId="{F8728D1D-9C1F-A185-AD13-49D57D86420B}"/>
          </ac:cxnSpMkLst>
        </pc:cxnChg>
      </pc:sldChg>
      <pc:sldChg chg="addSp delSp modSp add replId">
        <pc:chgData name="Houssem Lassoued" userId="b9b8e0ad6305353d" providerId="Windows Live" clId="Web-{8949B063-9B2E-4406-B4A6-F317183EAE96}" dt="2025-05-11T18:41:57.857" v="1397" actId="20577"/>
        <pc:sldMkLst>
          <pc:docMk/>
          <pc:sldMk cId="3577680050" sldId="280"/>
        </pc:sldMkLst>
        <pc:spChg chg="add mod">
          <ac:chgData name="Houssem Lassoued" userId="b9b8e0ad6305353d" providerId="Windows Live" clId="Web-{8949B063-9B2E-4406-B4A6-F317183EAE96}" dt="2025-05-11T18:37:21.443" v="1373" actId="1076"/>
          <ac:spMkLst>
            <pc:docMk/>
            <pc:sldMk cId="3577680050" sldId="280"/>
            <ac:spMk id="3" creationId="{02016BD9-DC37-BA39-1275-E33EF416FA61}"/>
          </ac:spMkLst>
        </pc:spChg>
        <pc:spChg chg="del">
          <ac:chgData name="Houssem Lassoued" userId="b9b8e0ad6305353d" providerId="Windows Live" clId="Web-{8949B063-9B2E-4406-B4A6-F317183EAE96}" dt="2025-05-11T17:05:55.462" v="1365"/>
          <ac:spMkLst>
            <pc:docMk/>
            <pc:sldMk cId="3577680050" sldId="280"/>
            <ac:spMk id="3" creationId="{2FEBC73F-C29F-69F8-67E1-CE09E2A35086}"/>
          </ac:spMkLst>
        </pc:spChg>
        <pc:spChg chg="add mod">
          <ac:chgData name="Houssem Lassoued" userId="b9b8e0ad6305353d" providerId="Windows Live" clId="Web-{8949B063-9B2E-4406-B4A6-F317183EAE96}" dt="2025-05-11T18:39:56.432" v="1387" actId="1076"/>
          <ac:spMkLst>
            <pc:docMk/>
            <pc:sldMk cId="3577680050" sldId="280"/>
            <ac:spMk id="5" creationId="{7F728F34-224E-3568-04DC-3B4CBC4136C3}"/>
          </ac:spMkLst>
        </pc:spChg>
        <pc:spChg chg="del">
          <ac:chgData name="Houssem Lassoued" userId="b9b8e0ad6305353d" providerId="Windows Live" clId="Web-{8949B063-9B2E-4406-B4A6-F317183EAE96}" dt="2025-05-11T17:05:55.462" v="1364"/>
          <ac:spMkLst>
            <pc:docMk/>
            <pc:sldMk cId="3577680050" sldId="280"/>
            <ac:spMk id="5" creationId="{9FEBFC78-7815-05EC-FEA1-1360CD497F17}"/>
          </ac:spMkLst>
        </pc:spChg>
        <pc:spChg chg="del">
          <ac:chgData name="Houssem Lassoued" userId="b9b8e0ad6305353d" providerId="Windows Live" clId="Web-{8949B063-9B2E-4406-B4A6-F317183EAE96}" dt="2025-05-11T17:05:55.462" v="1363"/>
          <ac:spMkLst>
            <pc:docMk/>
            <pc:sldMk cId="3577680050" sldId="280"/>
            <ac:spMk id="10" creationId="{065632BD-69EA-894C-281B-B27C9C78CC89}"/>
          </ac:spMkLst>
        </pc:spChg>
        <pc:spChg chg="add mod">
          <ac:chgData name="Houssem Lassoued" userId="b9b8e0ad6305353d" providerId="Windows Live" clId="Web-{8949B063-9B2E-4406-B4A6-F317183EAE96}" dt="2025-05-11T18:38:44.117" v="1378" actId="1076"/>
          <ac:spMkLst>
            <pc:docMk/>
            <pc:sldMk cId="3577680050" sldId="280"/>
            <ac:spMk id="10" creationId="{32F901A7-6CEE-EDA4-CEEA-C55E93F2388D}"/>
          </ac:spMkLst>
        </pc:spChg>
        <pc:spChg chg="add mod">
          <ac:chgData name="Houssem Lassoued" userId="b9b8e0ad6305353d" providerId="Windows Live" clId="Web-{8949B063-9B2E-4406-B4A6-F317183EAE96}" dt="2025-05-11T18:41:57.857" v="1397" actId="20577"/>
          <ac:spMkLst>
            <pc:docMk/>
            <pc:sldMk cId="3577680050" sldId="280"/>
            <ac:spMk id="12" creationId="{7CE7AAF1-5DC0-6472-B6BA-E5B7E2F0CB6C}"/>
          </ac:spMkLst>
        </pc:spChg>
        <pc:spChg chg="del">
          <ac:chgData name="Houssem Lassoued" userId="b9b8e0ad6305353d" providerId="Windows Live" clId="Web-{8949B063-9B2E-4406-B4A6-F317183EAE96}" dt="2025-05-11T17:05:55.462" v="1362"/>
          <ac:spMkLst>
            <pc:docMk/>
            <pc:sldMk cId="3577680050" sldId="280"/>
            <ac:spMk id="13" creationId="{D3FD9CA5-0223-38E9-D96A-CC6F32B68FB9}"/>
          </ac:spMkLst>
        </pc:spChg>
        <pc:spChg chg="del">
          <ac:chgData name="Houssem Lassoued" userId="b9b8e0ad6305353d" providerId="Windows Live" clId="Web-{8949B063-9B2E-4406-B4A6-F317183EAE96}" dt="2025-05-11T17:05:55.462" v="1361"/>
          <ac:spMkLst>
            <pc:docMk/>
            <pc:sldMk cId="3577680050" sldId="280"/>
            <ac:spMk id="15" creationId="{821FF564-0586-004B-70B5-CA955FFF56D0}"/>
          </ac:spMkLst>
        </pc:spChg>
        <pc:spChg chg="del">
          <ac:chgData name="Houssem Lassoued" userId="b9b8e0ad6305353d" providerId="Windows Live" clId="Web-{8949B063-9B2E-4406-B4A6-F317183EAE96}" dt="2025-05-11T17:05:55.462" v="1360"/>
          <ac:spMkLst>
            <pc:docMk/>
            <pc:sldMk cId="3577680050" sldId="280"/>
            <ac:spMk id="17" creationId="{53313A52-E548-350A-A7A7-85E0BE50C343}"/>
          </ac:spMkLst>
        </pc:spChg>
        <pc:spChg chg="del">
          <ac:chgData name="Houssem Lassoued" userId="b9b8e0ad6305353d" providerId="Windows Live" clId="Web-{8949B063-9B2E-4406-B4A6-F317183EAE96}" dt="2025-05-11T17:05:55.462" v="1359"/>
          <ac:spMkLst>
            <pc:docMk/>
            <pc:sldMk cId="3577680050" sldId="280"/>
            <ac:spMk id="19" creationId="{73BA9E57-5B05-9529-D83F-8269C3462639}"/>
          </ac:spMkLst>
        </pc:spChg>
        <pc:spChg chg="del">
          <ac:chgData name="Houssem Lassoued" userId="b9b8e0ad6305353d" providerId="Windows Live" clId="Web-{8949B063-9B2E-4406-B4A6-F317183EAE96}" dt="2025-05-11T17:05:55.462" v="1358"/>
          <ac:spMkLst>
            <pc:docMk/>
            <pc:sldMk cId="3577680050" sldId="280"/>
            <ac:spMk id="23" creationId="{CB2F2A62-C0B8-4414-4AAA-12DD27127D9B}"/>
          </ac:spMkLst>
        </pc:spChg>
        <pc:spChg chg="del">
          <ac:chgData name="Houssem Lassoued" userId="b9b8e0ad6305353d" providerId="Windows Live" clId="Web-{8949B063-9B2E-4406-B4A6-F317183EAE96}" dt="2025-05-11T17:05:55.462" v="1357"/>
          <ac:spMkLst>
            <pc:docMk/>
            <pc:sldMk cId="3577680050" sldId="280"/>
            <ac:spMk id="25" creationId="{97632F1B-B03C-3568-3A2C-EDC4E885BB2D}"/>
          </ac:spMkLst>
        </pc:spChg>
        <pc:spChg chg="del">
          <ac:chgData name="Houssem Lassoued" userId="b9b8e0ad6305353d" providerId="Windows Live" clId="Web-{8949B063-9B2E-4406-B4A6-F317183EAE96}" dt="2025-05-11T17:05:55.462" v="1356"/>
          <ac:spMkLst>
            <pc:docMk/>
            <pc:sldMk cId="3577680050" sldId="280"/>
            <ac:spMk id="27" creationId="{88666B7A-AD0D-F441-42CB-7EEDA6D00B17}"/>
          </ac:spMkLst>
        </pc:spChg>
        <pc:spChg chg="del">
          <ac:chgData name="Houssem Lassoued" userId="b9b8e0ad6305353d" providerId="Windows Live" clId="Web-{8949B063-9B2E-4406-B4A6-F317183EAE96}" dt="2025-05-11T17:05:55.462" v="1355"/>
          <ac:spMkLst>
            <pc:docMk/>
            <pc:sldMk cId="3577680050" sldId="280"/>
            <ac:spMk id="29" creationId="{B795DC2E-FD2B-9FEE-B1CD-4E97E75A18D3}"/>
          </ac:spMkLst>
        </pc:spChg>
        <pc:spChg chg="del">
          <ac:chgData name="Houssem Lassoued" userId="b9b8e0ad6305353d" providerId="Windows Live" clId="Web-{8949B063-9B2E-4406-B4A6-F317183EAE96}" dt="2025-05-11T17:05:55.462" v="1354"/>
          <ac:spMkLst>
            <pc:docMk/>
            <pc:sldMk cId="3577680050" sldId="280"/>
            <ac:spMk id="30" creationId="{7CA16D4D-6D68-14E3-5CD2-D29B531A1DF3}"/>
          </ac:spMkLst>
        </pc:spChg>
        <pc:spChg chg="del">
          <ac:chgData name="Houssem Lassoued" userId="b9b8e0ad6305353d" providerId="Windows Live" clId="Web-{8949B063-9B2E-4406-B4A6-F317183EAE96}" dt="2025-05-11T17:05:55.462" v="1353"/>
          <ac:spMkLst>
            <pc:docMk/>
            <pc:sldMk cId="3577680050" sldId="280"/>
            <ac:spMk id="33" creationId="{A94CE83F-D524-7C2A-B92A-DDF3A1BEC3A4}"/>
          </ac:spMkLst>
        </pc:spChg>
        <pc:spChg chg="del">
          <ac:chgData name="Houssem Lassoued" userId="b9b8e0ad6305353d" providerId="Windows Live" clId="Web-{8949B063-9B2E-4406-B4A6-F317183EAE96}" dt="2025-05-11T17:05:55.462" v="1351"/>
          <ac:spMkLst>
            <pc:docMk/>
            <pc:sldMk cId="3577680050" sldId="280"/>
            <ac:spMk id="36" creationId="{497D3D4B-3F9D-C047-D307-12788181E2CD}"/>
          </ac:spMkLst>
        </pc:spChg>
        <pc:spChg chg="del">
          <ac:chgData name="Houssem Lassoued" userId="b9b8e0ad6305353d" providerId="Windows Live" clId="Web-{8949B063-9B2E-4406-B4A6-F317183EAE96}" dt="2025-05-11T17:05:55.462" v="1350"/>
          <ac:spMkLst>
            <pc:docMk/>
            <pc:sldMk cId="3577680050" sldId="280"/>
            <ac:spMk id="37" creationId="{A5989131-9523-DACD-DD3E-39B476E7EE54}"/>
          </ac:spMkLst>
        </pc:spChg>
        <pc:spChg chg="del">
          <ac:chgData name="Houssem Lassoued" userId="b9b8e0ad6305353d" providerId="Windows Live" clId="Web-{8949B063-9B2E-4406-B4A6-F317183EAE96}" dt="2025-05-11T17:05:55.462" v="1348"/>
          <ac:spMkLst>
            <pc:docMk/>
            <pc:sldMk cId="3577680050" sldId="280"/>
            <ac:spMk id="39" creationId="{D42A6566-DC5C-AA45-AE80-E5C3E7443C9F}"/>
          </ac:spMkLst>
        </pc:spChg>
        <pc:spChg chg="del">
          <ac:chgData name="Houssem Lassoued" userId="b9b8e0ad6305353d" providerId="Windows Live" clId="Web-{8949B063-9B2E-4406-B4A6-F317183EAE96}" dt="2025-05-11T17:05:55.462" v="1347"/>
          <ac:spMkLst>
            <pc:docMk/>
            <pc:sldMk cId="3577680050" sldId="280"/>
            <ac:spMk id="41" creationId="{D10C80BB-601A-BFDA-7973-34A25CD9E90A}"/>
          </ac:spMkLst>
        </pc:spChg>
        <pc:spChg chg="del">
          <ac:chgData name="Houssem Lassoued" userId="b9b8e0ad6305353d" providerId="Windows Live" clId="Web-{8949B063-9B2E-4406-B4A6-F317183EAE96}" dt="2025-05-11T17:05:55.462" v="1346"/>
          <ac:spMkLst>
            <pc:docMk/>
            <pc:sldMk cId="3577680050" sldId="280"/>
            <ac:spMk id="43" creationId="{3F82CCD3-5898-0F92-B664-5FD8FD1DE975}"/>
          </ac:spMkLst>
        </pc:spChg>
        <pc:spChg chg="del">
          <ac:chgData name="Houssem Lassoued" userId="b9b8e0ad6305353d" providerId="Windows Live" clId="Web-{8949B063-9B2E-4406-B4A6-F317183EAE96}" dt="2025-05-11T17:05:55.462" v="1345"/>
          <ac:spMkLst>
            <pc:docMk/>
            <pc:sldMk cId="3577680050" sldId="280"/>
            <ac:spMk id="45" creationId="{9A49336A-08DD-E06F-927A-0CFA04A8F71D}"/>
          </ac:spMkLst>
        </pc:spChg>
        <pc:spChg chg="del">
          <ac:chgData name="Houssem Lassoued" userId="b9b8e0ad6305353d" providerId="Windows Live" clId="Web-{8949B063-9B2E-4406-B4A6-F317183EAE96}" dt="2025-05-11T17:05:55.462" v="1343"/>
          <ac:spMkLst>
            <pc:docMk/>
            <pc:sldMk cId="3577680050" sldId="280"/>
            <ac:spMk id="48" creationId="{D8590592-22E2-6E4B-718E-696D55501665}"/>
          </ac:spMkLst>
        </pc:spChg>
        <pc:spChg chg="del">
          <ac:chgData name="Houssem Lassoued" userId="b9b8e0ad6305353d" providerId="Windows Live" clId="Web-{8949B063-9B2E-4406-B4A6-F317183EAE96}" dt="2025-05-11T17:05:55.462" v="1342"/>
          <ac:spMkLst>
            <pc:docMk/>
            <pc:sldMk cId="3577680050" sldId="280"/>
            <ac:spMk id="50" creationId="{FDE09839-0F85-1843-472C-77698359397A}"/>
          </ac:spMkLst>
        </pc:spChg>
        <pc:spChg chg="del">
          <ac:chgData name="Houssem Lassoued" userId="b9b8e0ad6305353d" providerId="Windows Live" clId="Web-{8949B063-9B2E-4406-B4A6-F317183EAE96}" dt="2025-05-11T17:05:55.462" v="1341"/>
          <ac:spMkLst>
            <pc:docMk/>
            <pc:sldMk cId="3577680050" sldId="280"/>
            <ac:spMk id="53" creationId="{7D4CAA39-34C8-E00C-4613-E65AC45B89C8}"/>
          </ac:spMkLst>
        </pc:spChg>
        <pc:spChg chg="del">
          <ac:chgData name="Houssem Lassoued" userId="b9b8e0ad6305353d" providerId="Windows Live" clId="Web-{8949B063-9B2E-4406-B4A6-F317183EAE96}" dt="2025-05-11T17:05:55.447" v="1340"/>
          <ac:spMkLst>
            <pc:docMk/>
            <pc:sldMk cId="3577680050" sldId="280"/>
            <ac:spMk id="54" creationId="{41681796-49E2-C339-E3B1-E04C52E75BC3}"/>
          </ac:spMkLst>
        </pc:spChg>
        <pc:spChg chg="del">
          <ac:chgData name="Houssem Lassoued" userId="b9b8e0ad6305353d" providerId="Windows Live" clId="Web-{8949B063-9B2E-4406-B4A6-F317183EAE96}" dt="2025-05-11T17:05:55.447" v="1339"/>
          <ac:spMkLst>
            <pc:docMk/>
            <pc:sldMk cId="3577680050" sldId="280"/>
            <ac:spMk id="55" creationId="{CB980312-747A-87B2-4DAC-F7307746A627}"/>
          </ac:spMkLst>
        </pc:spChg>
        <pc:spChg chg="del">
          <ac:chgData name="Houssem Lassoued" userId="b9b8e0ad6305353d" providerId="Windows Live" clId="Web-{8949B063-9B2E-4406-B4A6-F317183EAE96}" dt="2025-05-11T17:05:55.447" v="1338"/>
          <ac:spMkLst>
            <pc:docMk/>
            <pc:sldMk cId="3577680050" sldId="280"/>
            <ac:spMk id="56" creationId="{CB1681D4-D597-848D-EC02-2AC55EBB09E4}"/>
          </ac:spMkLst>
        </pc:spChg>
        <pc:spChg chg="del">
          <ac:chgData name="Houssem Lassoued" userId="b9b8e0ad6305353d" providerId="Windows Live" clId="Web-{8949B063-9B2E-4406-B4A6-F317183EAE96}" dt="2025-05-11T17:05:55.447" v="1337"/>
          <ac:spMkLst>
            <pc:docMk/>
            <pc:sldMk cId="3577680050" sldId="280"/>
            <ac:spMk id="59" creationId="{AA590663-6A83-29D6-594A-AE5C31B406A3}"/>
          </ac:spMkLst>
        </pc:spChg>
        <pc:spChg chg="del">
          <ac:chgData name="Houssem Lassoued" userId="b9b8e0ad6305353d" providerId="Windows Live" clId="Web-{8949B063-9B2E-4406-B4A6-F317183EAE96}" dt="2025-05-11T17:05:55.447" v="1336"/>
          <ac:spMkLst>
            <pc:docMk/>
            <pc:sldMk cId="3577680050" sldId="280"/>
            <ac:spMk id="60" creationId="{DB14B55A-CC52-0A0D-21D3-30B1AA47ABEC}"/>
          </ac:spMkLst>
        </pc:spChg>
        <pc:spChg chg="del">
          <ac:chgData name="Houssem Lassoued" userId="b9b8e0ad6305353d" providerId="Windows Live" clId="Web-{8949B063-9B2E-4406-B4A6-F317183EAE96}" dt="2025-05-11T17:05:55.447" v="1335"/>
          <ac:spMkLst>
            <pc:docMk/>
            <pc:sldMk cId="3577680050" sldId="280"/>
            <ac:spMk id="61" creationId="{01A4BC78-196A-B9C3-3AF4-0782950B86E2}"/>
          </ac:spMkLst>
        </pc:spChg>
        <pc:spChg chg="del">
          <ac:chgData name="Houssem Lassoued" userId="b9b8e0ad6305353d" providerId="Windows Live" clId="Web-{8949B063-9B2E-4406-B4A6-F317183EAE96}" dt="2025-05-11T17:05:55.447" v="1334"/>
          <ac:spMkLst>
            <pc:docMk/>
            <pc:sldMk cId="3577680050" sldId="280"/>
            <ac:spMk id="62" creationId="{0F0E938D-CADE-2531-F730-54DA284A800E}"/>
          </ac:spMkLst>
        </pc:spChg>
        <pc:spChg chg="del">
          <ac:chgData name="Houssem Lassoued" userId="b9b8e0ad6305353d" providerId="Windows Live" clId="Web-{8949B063-9B2E-4406-B4A6-F317183EAE96}" dt="2025-05-11T17:05:55.447" v="1333"/>
          <ac:spMkLst>
            <pc:docMk/>
            <pc:sldMk cId="3577680050" sldId="280"/>
            <ac:spMk id="63" creationId="{D9C2B084-F29F-68BA-AF8F-2CBEF7CC72C9}"/>
          </ac:spMkLst>
        </pc:spChg>
        <pc:spChg chg="del">
          <ac:chgData name="Houssem Lassoued" userId="b9b8e0ad6305353d" providerId="Windows Live" clId="Web-{8949B063-9B2E-4406-B4A6-F317183EAE96}" dt="2025-05-11T17:05:55.447" v="1332"/>
          <ac:spMkLst>
            <pc:docMk/>
            <pc:sldMk cId="3577680050" sldId="280"/>
            <ac:spMk id="65" creationId="{A15B8FA0-4FE2-982A-007C-37FB58AA9A1D}"/>
          </ac:spMkLst>
        </pc:spChg>
        <pc:cxnChg chg="add mod">
          <ac:chgData name="Houssem Lassoued" userId="b9b8e0ad6305353d" providerId="Windows Live" clId="Web-{8949B063-9B2E-4406-B4A6-F317183EAE96}" dt="2025-05-11T18:41:28.715" v="1394" actId="1076"/>
          <ac:cxnSpMkLst>
            <pc:docMk/>
            <pc:sldMk cId="3577680050" sldId="280"/>
            <ac:cxnSpMk id="14" creationId="{42B45DA6-1300-4AFE-F9AD-CC65D1A1430C}"/>
          </ac:cxnSpMkLst>
        </pc:cxnChg>
        <pc:cxnChg chg="add del">
          <ac:chgData name="Houssem Lassoued" userId="b9b8e0ad6305353d" providerId="Windows Live" clId="Web-{8949B063-9B2E-4406-B4A6-F317183EAE96}" dt="2025-05-11T18:41:21.793" v="1393"/>
          <ac:cxnSpMkLst>
            <pc:docMk/>
            <pc:sldMk cId="3577680050" sldId="280"/>
            <ac:cxnSpMk id="16" creationId="{707751D6-C2FA-B98F-D9FD-C12022AC60BF}"/>
          </ac:cxnSpMkLst>
        </pc:cxnChg>
        <pc:cxnChg chg="del">
          <ac:chgData name="Houssem Lassoued" userId="b9b8e0ad6305353d" providerId="Windows Live" clId="Web-{8949B063-9B2E-4406-B4A6-F317183EAE96}" dt="2025-05-11T17:05:55.462" v="1352"/>
          <ac:cxnSpMkLst>
            <pc:docMk/>
            <pc:sldMk cId="3577680050" sldId="280"/>
            <ac:cxnSpMk id="35" creationId="{4A0A12B9-7DD4-F1F7-2C32-2CB9C8DB62A2}"/>
          </ac:cxnSpMkLst>
        </pc:cxnChg>
        <pc:cxnChg chg="del">
          <ac:chgData name="Houssem Lassoued" userId="b9b8e0ad6305353d" providerId="Windows Live" clId="Web-{8949B063-9B2E-4406-B4A6-F317183EAE96}" dt="2025-05-11T17:05:55.462" v="1349"/>
          <ac:cxnSpMkLst>
            <pc:docMk/>
            <pc:sldMk cId="3577680050" sldId="280"/>
            <ac:cxnSpMk id="38" creationId="{3A0796DC-9E13-89D7-C1CF-4A28F495B3B1}"/>
          </ac:cxnSpMkLst>
        </pc:cxnChg>
        <pc:cxnChg chg="del">
          <ac:chgData name="Houssem Lassoued" userId="b9b8e0ad6305353d" providerId="Windows Live" clId="Web-{8949B063-9B2E-4406-B4A6-F317183EAE96}" dt="2025-05-11T17:05:55.462" v="1344"/>
          <ac:cxnSpMkLst>
            <pc:docMk/>
            <pc:sldMk cId="3577680050" sldId="280"/>
            <ac:cxnSpMk id="46" creationId="{35C5AB79-12B7-C474-2CB3-764E8672A171}"/>
          </ac:cxnSpMkLst>
        </pc:cxnChg>
      </pc:sldChg>
    </pc:docChg>
  </pc:docChgLst>
  <pc:docChgLst>
    <pc:chgData name="Houssem Lassoued" userId="b9b8e0ad6305353d" providerId="Windows Live" clId="Web-{EFF08B23-EFAF-4EB6-8DDA-ED8A14BC5580}"/>
    <pc:docChg chg="addSld modSld">
      <pc:chgData name="Houssem Lassoued" userId="b9b8e0ad6305353d" providerId="Windows Live" clId="Web-{EFF08B23-EFAF-4EB6-8DDA-ED8A14BC5580}" dt="2025-05-15T14:41:05.994" v="145" actId="1076"/>
      <pc:docMkLst>
        <pc:docMk/>
      </pc:docMkLst>
      <pc:sldChg chg="addSp delSp modSp">
        <pc:chgData name="Houssem Lassoued" userId="b9b8e0ad6305353d" providerId="Windows Live" clId="Web-{EFF08B23-EFAF-4EB6-8DDA-ED8A14BC5580}" dt="2025-05-15T14:12:54.001" v="135" actId="1076"/>
        <pc:sldMkLst>
          <pc:docMk/>
          <pc:sldMk cId="3889903647" sldId="287"/>
        </pc:sldMkLst>
        <pc:graphicFrameChg chg="add del mod modGraphic">
          <ac:chgData name="Houssem Lassoued" userId="b9b8e0ad6305353d" providerId="Windows Live" clId="Web-{EFF08B23-EFAF-4EB6-8DDA-ED8A14BC5580}" dt="2025-05-15T13:55:31.757" v="88"/>
          <ac:graphicFrameMkLst>
            <pc:docMk/>
            <pc:sldMk cId="3889903647" sldId="287"/>
            <ac:graphicFrameMk id="2" creationId="{3FE130B4-AFFB-9306-B75F-6F8D50B0977C}"/>
          </ac:graphicFrameMkLst>
        </pc:graphicFrameChg>
        <pc:graphicFrameChg chg="add mod modGraphic">
          <ac:chgData name="Houssem Lassoued" userId="b9b8e0ad6305353d" providerId="Windows Live" clId="Web-{EFF08B23-EFAF-4EB6-8DDA-ED8A14BC5580}" dt="2025-05-15T14:12:43.578" v="134" actId="1076"/>
          <ac:graphicFrameMkLst>
            <pc:docMk/>
            <pc:sldMk cId="3889903647" sldId="287"/>
            <ac:graphicFrameMk id="1211" creationId="{236D87E8-A22C-32DD-EF18-AA20BAD67A70}"/>
          </ac:graphicFrameMkLst>
        </pc:graphicFrameChg>
        <pc:picChg chg="del">
          <ac:chgData name="Houssem Lassoued" userId="b9b8e0ad6305353d" providerId="Windows Live" clId="Web-{EFF08B23-EFAF-4EB6-8DDA-ED8A14BC5580}" dt="2025-05-15T13:43:23.343" v="0"/>
          <ac:picMkLst>
            <pc:docMk/>
            <pc:sldMk cId="3889903647" sldId="287"/>
            <ac:picMk id="13" creationId="{4B74846D-0EF5-123B-741B-A64C2F205742}"/>
          </ac:picMkLst>
        </pc:picChg>
        <pc:picChg chg="add del mod">
          <ac:chgData name="Houssem Lassoued" userId="b9b8e0ad6305353d" providerId="Windows Live" clId="Web-{EFF08B23-EFAF-4EB6-8DDA-ED8A14BC5580}" dt="2025-05-15T14:09:41.850" v="113"/>
          <ac:picMkLst>
            <pc:docMk/>
            <pc:sldMk cId="3889903647" sldId="287"/>
            <ac:picMk id="513" creationId="{A209B741-47C4-D505-310C-147C9182F644}"/>
          </ac:picMkLst>
        </pc:picChg>
        <pc:picChg chg="add del mod">
          <ac:chgData name="Houssem Lassoued" userId="b9b8e0ad6305353d" providerId="Windows Live" clId="Web-{EFF08B23-EFAF-4EB6-8DDA-ED8A14BC5580}" dt="2025-05-15T14:09:41.850" v="112"/>
          <ac:picMkLst>
            <pc:docMk/>
            <pc:sldMk cId="3889903647" sldId="287"/>
            <ac:picMk id="595" creationId="{663FC1DC-2D1F-EEE5-A9DC-521F5D9A9D28}"/>
          </ac:picMkLst>
        </pc:picChg>
        <pc:picChg chg="add del mod">
          <ac:chgData name="Houssem Lassoued" userId="b9b8e0ad6305353d" providerId="Windows Live" clId="Web-{EFF08B23-EFAF-4EB6-8DDA-ED8A14BC5580}" dt="2025-05-15T14:09:41.850" v="111"/>
          <ac:picMkLst>
            <pc:docMk/>
            <pc:sldMk cId="3889903647" sldId="287"/>
            <ac:picMk id="659" creationId="{F704EFA0-A9C5-DD43-703F-4FA96A58507D}"/>
          </ac:picMkLst>
        </pc:picChg>
        <pc:picChg chg="add del mod">
          <ac:chgData name="Houssem Lassoued" userId="b9b8e0ad6305353d" providerId="Windows Live" clId="Web-{EFF08B23-EFAF-4EB6-8DDA-ED8A14BC5580}" dt="2025-05-15T14:09:41.850" v="110"/>
          <ac:picMkLst>
            <pc:docMk/>
            <pc:sldMk cId="3889903647" sldId="287"/>
            <ac:picMk id="993" creationId="{866C77B0-D8D6-7FAE-DC95-258EB03DEEAD}"/>
          </ac:picMkLst>
        </pc:picChg>
        <pc:picChg chg="add mod">
          <ac:chgData name="Houssem Lassoued" userId="b9b8e0ad6305353d" providerId="Windows Live" clId="Web-{EFF08B23-EFAF-4EB6-8DDA-ED8A14BC5580}" dt="2025-05-15T14:12:54.001" v="135" actId="1076"/>
          <ac:picMkLst>
            <pc:docMk/>
            <pc:sldMk cId="3889903647" sldId="287"/>
            <ac:picMk id="1210" creationId="{C74EBA2E-ABE4-51DD-72C7-2D70A2940D14}"/>
          </ac:picMkLst>
        </pc:picChg>
      </pc:sldChg>
      <pc:sldChg chg="addSp delSp modSp add replId">
        <pc:chgData name="Houssem Lassoued" userId="b9b8e0ad6305353d" providerId="Windows Live" clId="Web-{EFF08B23-EFAF-4EB6-8DDA-ED8A14BC5580}" dt="2025-05-15T14:41:05.994" v="145" actId="1076"/>
        <pc:sldMkLst>
          <pc:docMk/>
          <pc:sldMk cId="454226054" sldId="288"/>
        </pc:sldMkLst>
        <pc:spChg chg="del">
          <ac:chgData name="Houssem Lassoued" userId="b9b8e0ad6305353d" providerId="Windows Live" clId="Web-{EFF08B23-EFAF-4EB6-8DDA-ED8A14BC5580}" dt="2025-05-15T14:16:19.121" v="143"/>
          <ac:spMkLst>
            <pc:docMk/>
            <pc:sldMk cId="454226054" sldId="288"/>
            <ac:spMk id="331" creationId="{0F6CA112-78C3-7B4C-151C-F9C815880518}"/>
          </ac:spMkLst>
        </pc:spChg>
        <pc:spChg chg="del">
          <ac:chgData name="Houssem Lassoued" userId="b9b8e0ad6305353d" providerId="Windows Live" clId="Web-{EFF08B23-EFAF-4EB6-8DDA-ED8A14BC5580}" dt="2025-05-15T14:16:09.230" v="138"/>
          <ac:spMkLst>
            <pc:docMk/>
            <pc:sldMk cId="454226054" sldId="288"/>
            <ac:spMk id="333" creationId="{A4ED3B54-9785-70A1-2E6C-A10D39A067C3}"/>
          </ac:spMkLst>
        </pc:spChg>
        <pc:spChg chg="del">
          <ac:chgData name="Houssem Lassoued" userId="b9b8e0ad6305353d" providerId="Windows Live" clId="Web-{EFF08B23-EFAF-4EB6-8DDA-ED8A14BC5580}" dt="2025-05-15T14:16:19.121" v="142"/>
          <ac:spMkLst>
            <pc:docMk/>
            <pc:sldMk cId="454226054" sldId="288"/>
            <ac:spMk id="335" creationId="{9DF1D08A-82FF-C5E8-4626-1D09A8386CA1}"/>
          </ac:spMkLst>
        </pc:spChg>
        <pc:picChg chg="add mod">
          <ac:chgData name="Houssem Lassoued" userId="b9b8e0ad6305353d" providerId="Windows Live" clId="Web-{EFF08B23-EFAF-4EB6-8DDA-ED8A14BC5580}" dt="2025-05-15T14:41:05.994" v="145" actId="1076"/>
          <ac:picMkLst>
            <pc:docMk/>
            <pc:sldMk cId="454226054" sldId="288"/>
            <ac:picMk id="2" creationId="{96DFD54D-8800-6298-660D-0E0743BD138E}"/>
          </ac:picMkLst>
        </pc:picChg>
        <pc:picChg chg="del">
          <ac:chgData name="Houssem Lassoued" userId="b9b8e0ad6305353d" providerId="Windows Live" clId="Web-{EFF08B23-EFAF-4EB6-8DDA-ED8A14BC5580}" dt="2025-05-15T14:16:17.433" v="141"/>
          <ac:picMkLst>
            <pc:docMk/>
            <pc:sldMk cId="454226054" sldId="288"/>
            <ac:picMk id="250" creationId="{38237223-8920-0821-158F-6371313758DF}"/>
          </ac:picMkLst>
        </pc:picChg>
        <pc:picChg chg="del">
          <ac:chgData name="Houssem Lassoued" userId="b9b8e0ad6305353d" providerId="Windows Live" clId="Web-{EFF08B23-EFAF-4EB6-8DDA-ED8A14BC5580}" dt="2025-05-15T14:16:09.230" v="139"/>
          <ac:picMkLst>
            <pc:docMk/>
            <pc:sldMk cId="454226054" sldId="288"/>
            <ac:picMk id="332" creationId="{5853E3FF-C8B4-56F4-A053-E5CB8DBD0761}"/>
          </ac:picMkLst>
        </pc:picChg>
        <pc:picChg chg="del">
          <ac:chgData name="Houssem Lassoued" userId="b9b8e0ad6305353d" providerId="Windows Live" clId="Web-{EFF08B23-EFAF-4EB6-8DDA-ED8A14BC5580}" dt="2025-05-15T14:16:17.433" v="140"/>
          <ac:picMkLst>
            <pc:docMk/>
            <pc:sldMk cId="454226054" sldId="288"/>
            <ac:picMk id="334" creationId="{64C5ADE9-819C-6E39-4532-D374D6945293}"/>
          </ac:picMkLst>
        </pc:picChg>
        <pc:picChg chg="del">
          <ac:chgData name="Houssem Lassoued" userId="b9b8e0ad6305353d" providerId="Windows Live" clId="Web-{EFF08B23-EFAF-4EB6-8DDA-ED8A14BC5580}" dt="2025-05-15T14:16:09.230" v="137"/>
          <ac:picMkLst>
            <pc:docMk/>
            <pc:sldMk cId="454226054" sldId="288"/>
            <ac:picMk id="336" creationId="{71461B7D-F305-045D-3B46-E3221805AC39}"/>
          </ac:picMkLst>
        </pc:picChg>
      </pc:sldChg>
    </pc:docChg>
  </pc:docChgLst>
  <pc:docChgLst>
    <pc:chgData name="Houssem Lassoued" userId="b9b8e0ad6305353d" providerId="Windows Live" clId="Web-{3F68B7B7-4678-4263-9009-65DD57F3DB6F}"/>
    <pc:docChg chg="modSld">
      <pc:chgData name="Houssem Lassoued" userId="b9b8e0ad6305353d" providerId="Windows Live" clId="Web-{3F68B7B7-4678-4263-9009-65DD57F3DB6F}" dt="2025-05-15T15:34:43.400" v="215" actId="1076"/>
      <pc:docMkLst>
        <pc:docMk/>
      </pc:docMkLst>
      <pc:sldChg chg="addSp delSp modSp">
        <pc:chgData name="Houssem Lassoued" userId="b9b8e0ad6305353d" providerId="Windows Live" clId="Web-{3F68B7B7-4678-4263-9009-65DD57F3DB6F}" dt="2025-05-15T15:24:59.444" v="201" actId="20577"/>
        <pc:sldMkLst>
          <pc:docMk/>
          <pc:sldMk cId="3889903647" sldId="287"/>
        </pc:sldMkLst>
        <pc:spChg chg="add del mod">
          <ac:chgData name="Houssem Lassoued" userId="b9b8e0ad6305353d" providerId="Windows Live" clId="Web-{3F68B7B7-4678-4263-9009-65DD57F3DB6F}" dt="2025-05-15T15:07:06.396" v="56"/>
          <ac:spMkLst>
            <pc:docMk/>
            <pc:sldMk cId="3889903647" sldId="287"/>
            <ac:spMk id="27" creationId="{493D5F20-1645-6A69-DBF5-292E38CC9523}"/>
          </ac:spMkLst>
        </pc:spChg>
        <pc:spChg chg="add del mod">
          <ac:chgData name="Houssem Lassoued" userId="b9b8e0ad6305353d" providerId="Windows Live" clId="Web-{3F68B7B7-4678-4263-9009-65DD57F3DB6F}" dt="2025-05-15T15:07:06.396" v="55"/>
          <ac:spMkLst>
            <pc:docMk/>
            <pc:sldMk cId="3889903647" sldId="287"/>
            <ac:spMk id="28" creationId="{1848545E-69A3-867E-AD65-F47485E32AB5}"/>
          </ac:spMkLst>
        </pc:spChg>
        <pc:spChg chg="add mod">
          <ac:chgData name="Houssem Lassoued" userId="b9b8e0ad6305353d" providerId="Windows Live" clId="Web-{3F68B7B7-4678-4263-9009-65DD57F3DB6F}" dt="2025-05-15T15:12:37.641" v="76"/>
          <ac:spMkLst>
            <pc:docMk/>
            <pc:sldMk cId="3889903647" sldId="287"/>
            <ac:spMk id="31" creationId="{4562CBFC-60E1-31FD-9D26-9F2C9C849AAE}"/>
          </ac:spMkLst>
        </pc:spChg>
        <pc:spChg chg="add mod">
          <ac:chgData name="Houssem Lassoued" userId="b9b8e0ad6305353d" providerId="Windows Live" clId="Web-{3F68B7B7-4678-4263-9009-65DD57F3DB6F}" dt="2025-05-15T15:24:48.460" v="200" actId="20577"/>
          <ac:spMkLst>
            <pc:docMk/>
            <pc:sldMk cId="3889903647" sldId="287"/>
            <ac:spMk id="32" creationId="{89F9916C-295C-B1CA-6D89-82914B8CD90F}"/>
          </ac:spMkLst>
        </pc:spChg>
        <pc:spChg chg="add mod">
          <ac:chgData name="Houssem Lassoued" userId="b9b8e0ad6305353d" providerId="Windows Live" clId="Web-{3F68B7B7-4678-4263-9009-65DD57F3DB6F}" dt="2025-05-15T15:14:26.394" v="111" actId="1076"/>
          <ac:spMkLst>
            <pc:docMk/>
            <pc:sldMk cId="3889903647" sldId="287"/>
            <ac:spMk id="33" creationId="{73D843B0-E6AF-1CDE-4093-23990B08077C}"/>
          </ac:spMkLst>
        </pc:spChg>
        <pc:spChg chg="add mod">
          <ac:chgData name="Houssem Lassoued" userId="b9b8e0ad6305353d" providerId="Windows Live" clId="Web-{3F68B7B7-4678-4263-9009-65DD57F3DB6F}" dt="2025-05-15T15:24:59.444" v="201" actId="20577"/>
          <ac:spMkLst>
            <pc:docMk/>
            <pc:sldMk cId="3889903647" sldId="287"/>
            <ac:spMk id="34" creationId="{44A2C7E4-35AF-A4D9-596C-BB57744D3A04}"/>
          </ac:spMkLst>
        </pc:spChg>
        <pc:graphicFrameChg chg="del">
          <ac:chgData name="Houssem Lassoued" userId="b9b8e0ad6305353d" providerId="Windows Live" clId="Web-{3F68B7B7-4678-4263-9009-65DD57F3DB6F}" dt="2025-05-15T15:07:06.396" v="57"/>
          <ac:graphicFrameMkLst>
            <pc:docMk/>
            <pc:sldMk cId="3889903647" sldId="287"/>
            <ac:graphicFrameMk id="1211" creationId="{236D87E8-A22C-32DD-EF18-AA20BAD67A70}"/>
          </ac:graphicFrameMkLst>
        </pc:graphicFrameChg>
        <pc:picChg chg="add mod">
          <ac:chgData name="Houssem Lassoued" userId="b9b8e0ad6305353d" providerId="Windows Live" clId="Web-{3F68B7B7-4678-4263-9009-65DD57F3DB6F}" dt="2025-05-15T15:10:48.653" v="74" actId="1076"/>
          <ac:picMkLst>
            <pc:docMk/>
            <pc:sldMk cId="3889903647" sldId="287"/>
            <ac:picMk id="30" creationId="{61CE175A-3356-8E3E-A9AD-65CF5B6EE663}"/>
          </ac:picMkLst>
        </pc:picChg>
        <pc:picChg chg="mod">
          <ac:chgData name="Houssem Lassoued" userId="b9b8e0ad6305353d" providerId="Windows Live" clId="Web-{3F68B7B7-4678-4263-9009-65DD57F3DB6F}" dt="2025-05-15T15:10:45.481" v="73" actId="1076"/>
          <ac:picMkLst>
            <pc:docMk/>
            <pc:sldMk cId="3889903647" sldId="287"/>
            <ac:picMk id="1210" creationId="{C74EBA2E-ABE4-51DD-72C7-2D70A2940D14}"/>
          </ac:picMkLst>
        </pc:picChg>
      </pc:sldChg>
      <pc:sldChg chg="addSp delSp modSp">
        <pc:chgData name="Houssem Lassoued" userId="b9b8e0ad6305353d" providerId="Windows Live" clId="Web-{3F68B7B7-4678-4263-9009-65DD57F3DB6F}" dt="2025-05-15T15:34:43.400" v="215" actId="1076"/>
        <pc:sldMkLst>
          <pc:docMk/>
          <pc:sldMk cId="454226054" sldId="288"/>
        </pc:sldMkLst>
        <pc:spChg chg="add mod">
          <ac:chgData name="Houssem Lassoued" userId="b9b8e0ad6305353d" providerId="Windows Live" clId="Web-{3F68B7B7-4678-4263-9009-65DD57F3DB6F}" dt="2025-05-15T15:34:43.259" v="209" actId="1076"/>
          <ac:spMkLst>
            <pc:docMk/>
            <pc:sldMk cId="454226054" sldId="288"/>
            <ac:spMk id="22" creationId="{EC688E30-74CE-0A36-D961-46FD57D0FEBE}"/>
          </ac:spMkLst>
        </pc:spChg>
        <pc:spChg chg="add mod">
          <ac:chgData name="Houssem Lassoued" userId="b9b8e0ad6305353d" providerId="Windows Live" clId="Web-{3F68B7B7-4678-4263-9009-65DD57F3DB6F}" dt="2025-05-15T15:34:43.275" v="210" actId="1076"/>
          <ac:spMkLst>
            <pc:docMk/>
            <pc:sldMk cId="454226054" sldId="288"/>
            <ac:spMk id="24" creationId="{38A8DD51-9561-2A5D-1AE0-A59643837A51}"/>
          </ac:spMkLst>
        </pc:spChg>
        <pc:spChg chg="add mod">
          <ac:chgData name="Houssem Lassoued" userId="b9b8e0ad6305353d" providerId="Windows Live" clId="Web-{3F68B7B7-4678-4263-9009-65DD57F3DB6F}" dt="2025-05-15T15:34:43.306" v="211" actId="1076"/>
          <ac:spMkLst>
            <pc:docMk/>
            <pc:sldMk cId="454226054" sldId="288"/>
            <ac:spMk id="34" creationId="{9D08B61F-D101-3F2B-6916-B378F0089B35}"/>
          </ac:spMkLst>
        </pc:spChg>
        <pc:spChg chg="add del mod">
          <ac:chgData name="Houssem Lassoued" userId="b9b8e0ad6305353d" providerId="Windows Live" clId="Web-{3F68B7B7-4678-4263-9009-65DD57F3DB6F}" dt="2025-05-15T15:19:11.543" v="136"/>
          <ac:spMkLst>
            <pc:docMk/>
            <pc:sldMk cId="454226054" sldId="288"/>
            <ac:spMk id="36" creationId="{95E14884-F161-9872-4B3E-1B8E0AD36DDC}"/>
          </ac:spMkLst>
        </pc:spChg>
        <pc:spChg chg="add mod">
          <ac:chgData name="Houssem Lassoued" userId="b9b8e0ad6305353d" providerId="Windows Live" clId="Web-{3F68B7B7-4678-4263-9009-65DD57F3DB6F}" dt="2025-05-15T15:34:43.321" v="212" actId="1076"/>
          <ac:spMkLst>
            <pc:docMk/>
            <pc:sldMk cId="454226054" sldId="288"/>
            <ac:spMk id="37" creationId="{657D8A88-B2D6-AF13-DBD7-A8ADAE05E8CC}"/>
          </ac:spMkLst>
        </pc:spChg>
        <pc:spChg chg="add mod">
          <ac:chgData name="Houssem Lassoued" userId="b9b8e0ad6305353d" providerId="Windows Live" clId="Web-{3F68B7B7-4678-4263-9009-65DD57F3DB6F}" dt="2025-05-15T15:34:43.337" v="213" actId="1076"/>
          <ac:spMkLst>
            <pc:docMk/>
            <pc:sldMk cId="454226054" sldId="288"/>
            <ac:spMk id="38" creationId="{E5934187-991B-A8EA-5B21-99CABE425E9A}"/>
          </ac:spMkLst>
        </pc:spChg>
        <pc:spChg chg="add mod">
          <ac:chgData name="Houssem Lassoued" userId="b9b8e0ad6305353d" providerId="Windows Live" clId="Web-{3F68B7B7-4678-4263-9009-65DD57F3DB6F}" dt="2025-05-15T15:34:43.368" v="214" actId="1076"/>
          <ac:spMkLst>
            <pc:docMk/>
            <pc:sldMk cId="454226054" sldId="288"/>
            <ac:spMk id="39" creationId="{E906781F-FF33-9484-7AF8-7545DBAA2134}"/>
          </ac:spMkLst>
        </pc:spChg>
        <pc:graphicFrameChg chg="add mod modGraphic">
          <ac:chgData name="Houssem Lassoued" userId="b9b8e0ad6305353d" providerId="Windows Live" clId="Web-{3F68B7B7-4678-4263-9009-65DD57F3DB6F}" dt="2025-05-15T15:34:43.228" v="208" actId="1076"/>
          <ac:graphicFrameMkLst>
            <pc:docMk/>
            <pc:sldMk cId="454226054" sldId="288"/>
            <ac:graphicFrameMk id="5" creationId="{475FB9F6-76CB-9CAB-4680-CF9DDCF0BC9A}"/>
          </ac:graphicFrameMkLst>
        </pc:graphicFrameChg>
        <pc:picChg chg="del mod">
          <ac:chgData name="Houssem Lassoued" userId="b9b8e0ad6305353d" providerId="Windows Live" clId="Web-{3F68B7B7-4678-4263-9009-65DD57F3DB6F}" dt="2025-05-15T15:15:43.084" v="126"/>
          <ac:picMkLst>
            <pc:docMk/>
            <pc:sldMk cId="454226054" sldId="288"/>
            <ac:picMk id="2" creationId="{96DFD54D-8800-6298-660D-0E0743BD138E}"/>
          </ac:picMkLst>
        </pc:picChg>
        <pc:picChg chg="add mod">
          <ac:chgData name="Houssem Lassoued" userId="b9b8e0ad6305353d" providerId="Windows Live" clId="Web-{3F68B7B7-4678-4263-9009-65DD57F3DB6F}" dt="2025-05-15T15:34:43.400" v="215" actId="1076"/>
          <ac:picMkLst>
            <pc:docMk/>
            <pc:sldMk cId="454226054" sldId="288"/>
            <ac:picMk id="76" creationId="{EC60B93F-C7D9-50A9-510C-991CAEC6E52B}"/>
          </ac:picMkLst>
        </pc:picChg>
      </pc:sldChg>
    </pc:docChg>
  </pc:docChgLst>
  <pc:docChgLst>
    <pc:chgData clId="Web-{90D18F6A-E6F5-6532-E644-F25E6365C6A9}"/>
    <pc:docChg chg="modSld">
      <pc:chgData name="" userId="" providerId="" clId="Web-{90D18F6A-E6F5-6532-E644-F25E6365C6A9}" dt="2025-05-19T12:09:38.626" v="0" actId="20577"/>
      <pc:docMkLst>
        <pc:docMk/>
      </pc:docMkLst>
      <pc:sldChg chg="modSp">
        <pc:chgData name="" userId="" providerId="" clId="Web-{90D18F6A-E6F5-6532-E644-F25E6365C6A9}" dt="2025-05-19T12:09:38.626" v="0" actId="20577"/>
        <pc:sldMkLst>
          <pc:docMk/>
          <pc:sldMk cId="1065445121" sldId="256"/>
        </pc:sldMkLst>
        <pc:spChg chg="mod">
          <ac:chgData name="" userId="" providerId="" clId="Web-{90D18F6A-E6F5-6532-E644-F25E6365C6A9}" dt="2025-05-19T12:09:38.626" v="0" actId="20577"/>
          <ac:spMkLst>
            <pc:docMk/>
            <pc:sldMk cId="1065445121" sldId="256"/>
            <ac:spMk id="18" creationId="{A2A70470-1159-485F-A5AF-936A4F78D148}"/>
          </ac:spMkLst>
        </pc:spChg>
      </pc:sldChg>
    </pc:docChg>
  </pc:docChgLst>
  <pc:docChgLst>
    <pc:chgData name="Houssem Lassoued" userId="b9b8e0ad6305353d" providerId="Windows Live" clId="Web-{6954D24D-E59C-09B9-CE8D-EA532A45EBF0}"/>
    <pc:docChg chg="addSld modSld">
      <pc:chgData name="Houssem Lassoued" userId="b9b8e0ad6305353d" providerId="Windows Live" clId="Web-{6954D24D-E59C-09B9-CE8D-EA532A45EBF0}" dt="2025-05-17T00:20:34.543" v="141" actId="1076"/>
      <pc:docMkLst>
        <pc:docMk/>
      </pc:docMkLst>
      <pc:sldChg chg="delSp modSp">
        <pc:chgData name="Houssem Lassoued" userId="b9b8e0ad6305353d" providerId="Windows Live" clId="Web-{6954D24D-E59C-09B9-CE8D-EA532A45EBF0}" dt="2025-05-16T23:02:18.565" v="46" actId="14100"/>
        <pc:sldMkLst>
          <pc:docMk/>
          <pc:sldMk cId="1516565811" sldId="297"/>
        </pc:sldMkLst>
        <pc:spChg chg="mod">
          <ac:chgData name="Houssem Lassoued" userId="b9b8e0ad6305353d" providerId="Windows Live" clId="Web-{6954D24D-E59C-09B9-CE8D-EA532A45EBF0}" dt="2025-05-16T23:02:18.565" v="46" actId="14100"/>
          <ac:spMkLst>
            <pc:docMk/>
            <pc:sldMk cId="1516565811" sldId="297"/>
            <ac:spMk id="4" creationId="{18813619-F3DE-608C-4EE0-690CFF0D785A}"/>
          </ac:spMkLst>
        </pc:spChg>
        <pc:spChg chg="mod">
          <ac:chgData name="Houssem Lassoued" userId="b9b8e0ad6305353d" providerId="Windows Live" clId="Web-{6954D24D-E59C-09B9-CE8D-EA532A45EBF0}" dt="2025-05-16T21:47:12.531" v="25" actId="1076"/>
          <ac:spMkLst>
            <pc:docMk/>
            <pc:sldMk cId="1516565811" sldId="297"/>
            <ac:spMk id="12" creationId="{886F0E2B-EDCA-B75F-32FF-5F511F4F7478}"/>
          </ac:spMkLst>
        </pc:spChg>
        <pc:spChg chg="del mod">
          <ac:chgData name="Houssem Lassoued" userId="b9b8e0ad6305353d" providerId="Windows Live" clId="Web-{6954D24D-E59C-09B9-CE8D-EA532A45EBF0}" dt="2025-05-16T21:43:24.412" v="1"/>
          <ac:spMkLst>
            <pc:docMk/>
            <pc:sldMk cId="1516565811" sldId="297"/>
            <ac:spMk id="14" creationId="{17AEE46B-B0C4-1110-8F4E-ACD07278136E}"/>
          </ac:spMkLst>
        </pc:spChg>
        <pc:graphicFrameChg chg="modGraphic">
          <ac:chgData name="Houssem Lassoued" userId="b9b8e0ad6305353d" providerId="Windows Live" clId="Web-{6954D24D-E59C-09B9-CE8D-EA532A45EBF0}" dt="2025-05-16T21:47:12.719" v="26"/>
          <ac:graphicFrameMkLst>
            <pc:docMk/>
            <pc:sldMk cId="1516565811" sldId="297"/>
            <ac:graphicFrameMk id="3" creationId="{BDB96265-B877-7E27-EB69-8148F89E0C43}"/>
          </ac:graphicFrameMkLst>
        </pc:graphicFrameChg>
        <pc:picChg chg="mod">
          <ac:chgData name="Houssem Lassoued" userId="b9b8e0ad6305353d" providerId="Windows Live" clId="Web-{6954D24D-E59C-09B9-CE8D-EA532A45EBF0}" dt="2025-05-16T21:47:39.189" v="31" actId="14100"/>
          <ac:picMkLst>
            <pc:docMk/>
            <pc:sldMk cId="1516565811" sldId="297"/>
            <ac:picMk id="5" creationId="{6E6EFEFE-1140-1721-1FD0-C5A45128CBA3}"/>
          </ac:picMkLst>
        </pc:picChg>
      </pc:sldChg>
      <pc:sldChg chg="addSp delSp modSp add replId">
        <pc:chgData name="Houssem Lassoued" userId="b9b8e0ad6305353d" providerId="Windows Live" clId="Web-{6954D24D-E59C-09B9-CE8D-EA532A45EBF0}" dt="2025-05-17T00:20:34.543" v="141" actId="1076"/>
        <pc:sldMkLst>
          <pc:docMk/>
          <pc:sldMk cId="1899681745" sldId="298"/>
        </pc:sldMkLst>
        <pc:spChg chg="del">
          <ac:chgData name="Houssem Lassoued" userId="b9b8e0ad6305353d" providerId="Windows Live" clId="Web-{6954D24D-E59C-09B9-CE8D-EA532A45EBF0}" dt="2025-05-16T22:04:46.301" v="38"/>
          <ac:spMkLst>
            <pc:docMk/>
            <pc:sldMk cId="1899681745" sldId="298"/>
            <ac:spMk id="4" creationId="{0A9BB2A8-2A23-4D3F-2F42-3458F96878DB}"/>
          </ac:spMkLst>
        </pc:spChg>
        <pc:spChg chg="add del mod">
          <ac:chgData name="Houssem Lassoued" userId="b9b8e0ad6305353d" providerId="Windows Live" clId="Web-{6954D24D-E59C-09B9-CE8D-EA532A45EBF0}" dt="2025-05-17T00:17:10.532" v="118"/>
          <ac:spMkLst>
            <pc:docMk/>
            <pc:sldMk cId="1899681745" sldId="298"/>
            <ac:spMk id="4" creationId="{55671884-6F3B-8C29-9EC6-CFF39F9158C6}"/>
          </ac:spMkLst>
        </pc:spChg>
        <pc:spChg chg="add del">
          <ac:chgData name="Houssem Lassoued" userId="b9b8e0ad6305353d" providerId="Windows Live" clId="Web-{6954D24D-E59C-09B9-CE8D-EA532A45EBF0}" dt="2025-05-17T00:13:34.792" v="67"/>
          <ac:spMkLst>
            <pc:docMk/>
            <pc:sldMk cId="1899681745" sldId="298"/>
            <ac:spMk id="5" creationId="{1AE1A50F-6BC9-5268-D978-36BA0FBD21F1}"/>
          </ac:spMkLst>
        </pc:spChg>
        <pc:spChg chg="add del mod">
          <ac:chgData name="Houssem Lassoued" userId="b9b8e0ad6305353d" providerId="Windows Live" clId="Web-{6954D24D-E59C-09B9-CE8D-EA532A45EBF0}" dt="2025-05-17T00:17:10.532" v="117"/>
          <ac:spMkLst>
            <pc:docMk/>
            <pc:sldMk cId="1899681745" sldId="298"/>
            <ac:spMk id="6" creationId="{A658031F-E3E2-9527-9F84-D51E7C977BF0}"/>
          </ac:spMkLst>
        </pc:spChg>
        <pc:graphicFrameChg chg="del">
          <ac:chgData name="Houssem Lassoued" userId="b9b8e0ad6305353d" providerId="Windows Live" clId="Web-{6954D24D-E59C-09B9-CE8D-EA532A45EBF0}" dt="2025-05-16T22:04:46.176" v="37"/>
          <ac:graphicFrameMkLst>
            <pc:docMk/>
            <pc:sldMk cId="1899681745" sldId="298"/>
            <ac:graphicFrameMk id="3" creationId="{85FA7789-FA1D-AE58-C3AE-74BE37B815FE}"/>
          </ac:graphicFrameMkLst>
        </pc:graphicFrameChg>
        <pc:picChg chg="add mod">
          <ac:chgData name="Houssem Lassoued" userId="b9b8e0ad6305353d" providerId="Windows Live" clId="Web-{6954D24D-E59C-09B9-CE8D-EA532A45EBF0}" dt="2025-05-17T00:20:34.543" v="141" actId="1076"/>
          <ac:picMkLst>
            <pc:docMk/>
            <pc:sldMk cId="1899681745" sldId="298"/>
            <ac:picMk id="2" creationId="{D65CB87B-11F6-CAE1-ACCC-B7B9A0F24497}"/>
          </ac:picMkLst>
        </pc:picChg>
        <pc:picChg chg="add del mod">
          <ac:chgData name="Houssem Lassoued" userId="b9b8e0ad6305353d" providerId="Windows Live" clId="Web-{6954D24D-E59C-09B9-CE8D-EA532A45EBF0}" dt="2025-05-17T00:17:06.548" v="116"/>
          <ac:picMkLst>
            <pc:docMk/>
            <pc:sldMk cId="1899681745" sldId="298"/>
            <ac:picMk id="3" creationId="{E3E40515-121F-7809-4565-C02216B85C46}"/>
          </ac:picMkLst>
        </pc:picChg>
        <pc:picChg chg="del">
          <ac:chgData name="Houssem Lassoued" userId="b9b8e0ad6305353d" providerId="Windows Live" clId="Web-{6954D24D-E59C-09B9-CE8D-EA532A45EBF0}" dt="2025-05-16T22:04:31.410" v="35"/>
          <ac:picMkLst>
            <pc:docMk/>
            <pc:sldMk cId="1899681745" sldId="298"/>
            <ac:picMk id="5" creationId="{A932A346-B817-7484-4612-18E5E984DA28}"/>
          </ac:picMkLst>
        </pc:picChg>
        <pc:picChg chg="del">
          <ac:chgData name="Houssem Lassoued" userId="b9b8e0ad6305353d" providerId="Windows Live" clId="Web-{6954D24D-E59C-09B9-CE8D-EA532A45EBF0}" dt="2025-05-16T22:04:46.176" v="36"/>
          <ac:picMkLst>
            <pc:docMk/>
            <pc:sldMk cId="1899681745" sldId="298"/>
            <ac:picMk id="6" creationId="{8C66C8F6-5CE0-37E9-8FB7-3ED7597F45D2}"/>
          </ac:picMkLst>
        </pc:picChg>
        <pc:picChg chg="add mod modCrop">
          <ac:chgData name="Houssem Lassoued" userId="b9b8e0ad6305353d" providerId="Windows Live" clId="Web-{6954D24D-E59C-09B9-CE8D-EA532A45EBF0}" dt="2025-05-17T00:20:16.683" v="139" actId="1076"/>
          <ac:picMkLst>
            <pc:docMk/>
            <pc:sldMk cId="1899681745" sldId="298"/>
            <ac:picMk id="10" creationId="{1A3E3903-6CBE-3CDE-3E81-75C16CEE046D}"/>
          </ac:picMkLst>
        </pc:picChg>
      </pc:sldChg>
      <pc:sldChg chg="add replId">
        <pc:chgData name="Houssem Lassoued" userId="b9b8e0ad6305353d" providerId="Windows Live" clId="Web-{6954D24D-E59C-09B9-CE8D-EA532A45EBF0}" dt="2025-05-17T00:16:55.594" v="115"/>
        <pc:sldMkLst>
          <pc:docMk/>
          <pc:sldMk cId="866323652" sldId="299"/>
        </pc:sldMkLst>
      </pc:sldChg>
    </pc:docChg>
  </pc:docChgLst>
  <pc:docChgLst>
    <pc:chgData name="Houssem Lassoued" userId="b9b8e0ad6305353d" providerId="Windows Live" clId="Web-{4C93C1D2-38AE-5970-A309-3FC8284E2E41}"/>
    <pc:docChg chg="addSld delSld modSld">
      <pc:chgData name="Houssem Lassoued" userId="b9b8e0ad6305353d" providerId="Windows Live" clId="Web-{4C93C1D2-38AE-5970-A309-3FC8284E2E41}" dt="2025-05-17T19:16:19.044" v="314" actId="1076"/>
      <pc:docMkLst>
        <pc:docMk/>
      </pc:docMkLst>
      <pc:sldChg chg="modSp">
        <pc:chgData name="Houssem Lassoued" userId="b9b8e0ad6305353d" providerId="Windows Live" clId="Web-{4C93C1D2-38AE-5970-A309-3FC8284E2E41}" dt="2025-05-17T17:17:33.958" v="1"/>
        <pc:sldMkLst>
          <pc:docMk/>
          <pc:sldMk cId="1944703939" sldId="306"/>
        </pc:sldMkLst>
        <pc:graphicFrameChg chg="mod modGraphic">
          <ac:chgData name="Houssem Lassoued" userId="b9b8e0ad6305353d" providerId="Windows Live" clId="Web-{4C93C1D2-38AE-5970-A309-3FC8284E2E41}" dt="2025-05-17T17:17:33.958" v="1"/>
          <ac:graphicFrameMkLst>
            <pc:docMk/>
            <pc:sldMk cId="1944703939" sldId="306"/>
            <ac:graphicFrameMk id="2" creationId="{D4282395-ABDC-3620-0693-DF4EFE6E3B78}"/>
          </ac:graphicFrameMkLst>
        </pc:graphicFrameChg>
      </pc:sldChg>
      <pc:sldChg chg="addSp delSp modSp add replId">
        <pc:chgData name="Houssem Lassoued" userId="b9b8e0ad6305353d" providerId="Windows Live" clId="Web-{4C93C1D2-38AE-5970-A309-3FC8284E2E41}" dt="2025-05-17T18:17:34.134" v="135" actId="1076"/>
        <pc:sldMkLst>
          <pc:docMk/>
          <pc:sldMk cId="62599615" sldId="307"/>
        </pc:sldMkLst>
        <pc:spChg chg="del">
          <ac:chgData name="Houssem Lassoued" userId="b9b8e0ad6305353d" providerId="Windows Live" clId="Web-{4C93C1D2-38AE-5970-A309-3FC8284E2E41}" dt="2025-05-17T17:21:27.434" v="5"/>
          <ac:spMkLst>
            <pc:docMk/>
            <pc:sldMk cId="62599615" sldId="307"/>
            <ac:spMk id="4" creationId="{697067FA-2E6D-086B-E445-DD9C5FEF4635}"/>
          </ac:spMkLst>
        </pc:spChg>
        <pc:spChg chg="add del mod">
          <ac:chgData name="Houssem Lassoued" userId="b9b8e0ad6305353d" providerId="Windows Live" clId="Web-{4C93C1D2-38AE-5970-A309-3FC8284E2E41}" dt="2025-05-17T18:09:42.944" v="93"/>
          <ac:spMkLst>
            <pc:docMk/>
            <pc:sldMk cId="62599615" sldId="307"/>
            <ac:spMk id="4" creationId="{FB68C663-B8C3-1E57-B397-A8A05DE5D3C9}"/>
          </ac:spMkLst>
        </pc:spChg>
        <pc:spChg chg="add mod">
          <ac:chgData name="Houssem Lassoued" userId="b9b8e0ad6305353d" providerId="Windows Live" clId="Web-{4C93C1D2-38AE-5970-A309-3FC8284E2E41}" dt="2025-05-17T17:21:58.778" v="7" actId="20577"/>
          <ac:spMkLst>
            <pc:docMk/>
            <pc:sldMk cId="62599615" sldId="307"/>
            <ac:spMk id="5" creationId="{2DDD8365-9A24-156B-0750-422DC201E021}"/>
          </ac:spMkLst>
        </pc:spChg>
        <pc:spChg chg="add mod">
          <ac:chgData name="Houssem Lassoued" userId="b9b8e0ad6305353d" providerId="Windows Live" clId="Web-{4C93C1D2-38AE-5970-A309-3FC8284E2E41}" dt="2025-05-17T18:05:13.950" v="36" actId="14100"/>
          <ac:spMkLst>
            <pc:docMk/>
            <pc:sldMk cId="62599615" sldId="307"/>
            <ac:spMk id="6" creationId="{6A1EBB9A-432B-5C54-1C17-C1B4B17D0142}"/>
          </ac:spMkLst>
        </pc:spChg>
        <pc:spChg chg="del">
          <ac:chgData name="Houssem Lassoued" userId="b9b8e0ad6305353d" providerId="Windows Live" clId="Web-{4C93C1D2-38AE-5970-A309-3FC8284E2E41}" dt="2025-05-17T17:21:27.434" v="4"/>
          <ac:spMkLst>
            <pc:docMk/>
            <pc:sldMk cId="62599615" sldId="307"/>
            <ac:spMk id="6" creationId="{E00B9410-A04F-541B-42D1-3C41B5861167}"/>
          </ac:spMkLst>
        </pc:spChg>
        <pc:spChg chg="add mod">
          <ac:chgData name="Houssem Lassoued" userId="b9b8e0ad6305353d" providerId="Windows Live" clId="Web-{4C93C1D2-38AE-5970-A309-3FC8284E2E41}" dt="2025-05-17T18:10:08.539" v="96"/>
          <ac:spMkLst>
            <pc:docMk/>
            <pc:sldMk cId="62599615" sldId="307"/>
            <ac:spMk id="10" creationId="{4C282744-A7CF-79C6-951E-86936287F287}"/>
          </ac:spMkLst>
        </pc:spChg>
        <pc:spChg chg="add mod">
          <ac:chgData name="Houssem Lassoued" userId="b9b8e0ad6305353d" providerId="Windows Live" clId="Web-{4C93C1D2-38AE-5970-A309-3FC8284E2E41}" dt="2025-05-17T17:23:03.077" v="12" actId="20577"/>
          <ac:spMkLst>
            <pc:docMk/>
            <pc:sldMk cId="62599615" sldId="307"/>
            <ac:spMk id="12" creationId="{FE3D71CC-F697-E949-E102-563BD59276DC}"/>
          </ac:spMkLst>
        </pc:spChg>
        <pc:spChg chg="add del">
          <ac:chgData name="Houssem Lassoued" userId="b9b8e0ad6305353d" providerId="Windows Live" clId="Web-{4C93C1D2-38AE-5970-A309-3FC8284E2E41}" dt="2025-05-17T18:09:21.257" v="89"/>
          <ac:spMkLst>
            <pc:docMk/>
            <pc:sldMk cId="62599615" sldId="307"/>
            <ac:spMk id="13" creationId="{0FD8A78C-0C84-F350-5E41-069A9C927284}"/>
          </ac:spMkLst>
        </pc:spChg>
        <pc:spChg chg="add mod">
          <ac:chgData name="Houssem Lassoued" userId="b9b8e0ad6305353d" providerId="Windows Live" clId="Web-{4C93C1D2-38AE-5970-A309-3FC8284E2E41}" dt="2025-05-17T18:09:54.414" v="95" actId="1076"/>
          <ac:spMkLst>
            <pc:docMk/>
            <pc:sldMk cId="62599615" sldId="307"/>
            <ac:spMk id="14" creationId="{6627ABCA-2746-E5BB-13F8-C76073A2A92A}"/>
          </ac:spMkLst>
        </pc:spChg>
        <pc:spChg chg="add mod">
          <ac:chgData name="Houssem Lassoued" userId="b9b8e0ad6305353d" providerId="Windows Live" clId="Web-{4C93C1D2-38AE-5970-A309-3FC8284E2E41}" dt="2025-05-17T18:10:34.212" v="100" actId="1076"/>
          <ac:spMkLst>
            <pc:docMk/>
            <pc:sldMk cId="62599615" sldId="307"/>
            <ac:spMk id="15" creationId="{896B2BC4-26DC-8B89-CE6E-FA4DBBCE96A9}"/>
          </ac:spMkLst>
        </pc:spChg>
        <pc:spChg chg="add mod">
          <ac:chgData name="Houssem Lassoued" userId="b9b8e0ad6305353d" providerId="Windows Live" clId="Web-{4C93C1D2-38AE-5970-A309-3FC8284E2E41}" dt="2025-05-17T18:11:51.293" v="120" actId="20577"/>
          <ac:spMkLst>
            <pc:docMk/>
            <pc:sldMk cId="62599615" sldId="307"/>
            <ac:spMk id="16" creationId="{4A9D6D69-099F-2EE5-8392-CB9593B8FCF6}"/>
          </ac:spMkLst>
        </pc:spChg>
        <pc:spChg chg="add mod">
          <ac:chgData name="Houssem Lassoued" userId="b9b8e0ad6305353d" providerId="Windows Live" clId="Web-{4C93C1D2-38AE-5970-A309-3FC8284E2E41}" dt="2025-05-17T18:12:24.982" v="123" actId="1076"/>
          <ac:spMkLst>
            <pc:docMk/>
            <pc:sldMk cId="62599615" sldId="307"/>
            <ac:spMk id="17" creationId="{1CAEEA29-69E3-4529-C6E9-64C4498E37C3}"/>
          </ac:spMkLst>
        </pc:spChg>
        <pc:spChg chg="add mod">
          <ac:chgData name="Houssem Lassoued" userId="b9b8e0ad6305353d" providerId="Windows Live" clId="Web-{4C93C1D2-38AE-5970-A309-3FC8284E2E41}" dt="2025-05-17T18:13:04.285" v="134" actId="20577"/>
          <ac:spMkLst>
            <pc:docMk/>
            <pc:sldMk cId="62599615" sldId="307"/>
            <ac:spMk id="18" creationId="{716B937A-D41F-3690-0317-FB9E808F4C06}"/>
          </ac:spMkLst>
        </pc:spChg>
        <pc:picChg chg="add mod">
          <ac:chgData name="Houssem Lassoued" userId="b9b8e0ad6305353d" providerId="Windows Live" clId="Web-{4C93C1D2-38AE-5970-A309-3FC8284E2E41}" dt="2025-05-17T18:17:34.134" v="135" actId="1076"/>
          <ac:picMkLst>
            <pc:docMk/>
            <pc:sldMk cId="62599615" sldId="307"/>
            <ac:picMk id="2" creationId="{45E247EA-1062-A68B-2AAC-E0FBA841B3B1}"/>
          </ac:picMkLst>
        </pc:picChg>
        <pc:picChg chg="del">
          <ac:chgData name="Houssem Lassoued" userId="b9b8e0ad6305353d" providerId="Windows Live" clId="Web-{4C93C1D2-38AE-5970-A309-3FC8284E2E41}" dt="2025-05-17T17:21:27.434" v="3"/>
          <ac:picMkLst>
            <pc:docMk/>
            <pc:sldMk cId="62599615" sldId="307"/>
            <ac:picMk id="3" creationId="{11CD99D9-8FB9-5DC9-6C41-7EF929453E1F}"/>
          </ac:picMkLst>
        </pc:picChg>
        <pc:picChg chg="add mod">
          <ac:chgData name="Houssem Lassoued" userId="b9b8e0ad6305353d" providerId="Windows Live" clId="Web-{4C93C1D2-38AE-5970-A309-3FC8284E2E41}" dt="2025-05-17T18:03:13.383" v="26" actId="1076"/>
          <ac:picMkLst>
            <pc:docMk/>
            <pc:sldMk cId="62599615" sldId="307"/>
            <ac:picMk id="3" creationId="{1B31FD50-07D0-E19A-FA4A-FE766BEA9596}"/>
          </ac:picMkLst>
        </pc:picChg>
      </pc:sldChg>
      <pc:sldChg chg="addSp delSp modSp add replId">
        <pc:chgData name="Houssem Lassoued" userId="b9b8e0ad6305353d" providerId="Windows Live" clId="Web-{4C93C1D2-38AE-5970-A309-3FC8284E2E41}" dt="2025-05-17T19:16:19.044" v="314" actId="1076"/>
        <pc:sldMkLst>
          <pc:docMk/>
          <pc:sldMk cId="1059732896" sldId="308"/>
        </pc:sldMkLst>
        <pc:spChg chg="add mod">
          <ac:chgData name="Houssem Lassoued" userId="b9b8e0ad6305353d" providerId="Windows Live" clId="Web-{4C93C1D2-38AE-5970-A309-3FC8284E2E41}" dt="2025-05-17T18:44:12.102" v="164" actId="1076"/>
          <ac:spMkLst>
            <pc:docMk/>
            <pc:sldMk cId="1059732896" sldId="308"/>
            <ac:spMk id="3" creationId="{C0FC9783-F7C6-275F-2A6E-2599AC37A7A9}"/>
          </ac:spMkLst>
        </pc:spChg>
        <pc:spChg chg="del">
          <ac:chgData name="Houssem Lassoued" userId="b9b8e0ad6305353d" providerId="Windows Live" clId="Web-{4C93C1D2-38AE-5970-A309-3FC8284E2E41}" dt="2025-05-17T18:42:17.583" v="140"/>
          <ac:spMkLst>
            <pc:docMk/>
            <pc:sldMk cId="1059732896" sldId="308"/>
            <ac:spMk id="4" creationId="{E6F8CD9F-78D5-2E06-E8B9-F2B25EA94806}"/>
          </ac:spMkLst>
        </pc:spChg>
        <pc:spChg chg="del mod">
          <ac:chgData name="Houssem Lassoued" userId="b9b8e0ad6305353d" providerId="Windows Live" clId="Web-{4C93C1D2-38AE-5970-A309-3FC8284E2E41}" dt="2025-05-17T18:42:17.583" v="139"/>
          <ac:spMkLst>
            <pc:docMk/>
            <pc:sldMk cId="1059732896" sldId="308"/>
            <ac:spMk id="6" creationId="{CC39363A-6FAF-3BA1-2B03-AE705330A3A3}"/>
          </ac:spMkLst>
        </pc:spChg>
        <pc:graphicFrameChg chg="add mod modGraphic">
          <ac:chgData name="Houssem Lassoued" userId="b9b8e0ad6305353d" providerId="Windows Live" clId="Web-{4C93C1D2-38AE-5970-A309-3FC8284E2E41}" dt="2025-05-17T19:16:07.574" v="312" actId="1076"/>
          <ac:graphicFrameMkLst>
            <pc:docMk/>
            <pc:sldMk cId="1059732896" sldId="308"/>
            <ac:graphicFrameMk id="5" creationId="{890C4564-52B5-D821-AC0A-E7AA5E842A92}"/>
          </ac:graphicFrameMkLst>
        </pc:graphicFrameChg>
        <pc:picChg chg="add mod">
          <ac:chgData name="Houssem Lassoued" userId="b9b8e0ad6305353d" providerId="Windows Live" clId="Web-{4C93C1D2-38AE-5970-A309-3FC8284E2E41}" dt="2025-05-17T19:16:19.044" v="314" actId="1076"/>
          <ac:picMkLst>
            <pc:docMk/>
            <pc:sldMk cId="1059732896" sldId="308"/>
            <ac:picMk id="2" creationId="{140215AF-8CAF-303B-63B1-6F43369D5B10}"/>
          </ac:picMkLst>
        </pc:picChg>
        <pc:picChg chg="del">
          <ac:chgData name="Houssem Lassoued" userId="b9b8e0ad6305353d" providerId="Windows Live" clId="Web-{4C93C1D2-38AE-5970-A309-3FC8284E2E41}" dt="2025-05-17T18:42:06.630" v="137"/>
          <ac:picMkLst>
            <pc:docMk/>
            <pc:sldMk cId="1059732896" sldId="308"/>
            <ac:picMk id="2" creationId="{D2C123A5-786D-FBCA-4A54-ADA50CDA9D7E}"/>
          </ac:picMkLst>
        </pc:picChg>
        <pc:picChg chg="add mod">
          <ac:chgData name="Houssem Lassoued" userId="b9b8e0ad6305353d" providerId="Windows Live" clId="Web-{4C93C1D2-38AE-5970-A309-3FC8284E2E41}" dt="2025-05-17T19:16:09.871" v="313" actId="1076"/>
          <ac:picMkLst>
            <pc:docMk/>
            <pc:sldMk cId="1059732896" sldId="308"/>
            <ac:picMk id="4" creationId="{DB265977-8B13-5A0C-81C8-B90834CCB24C}"/>
          </ac:picMkLst>
        </pc:picChg>
      </pc:sldChg>
      <pc:sldChg chg="add del replId">
        <pc:chgData name="Houssem Lassoued" userId="b9b8e0ad6305353d" providerId="Windows Live" clId="Web-{4C93C1D2-38AE-5970-A309-3FC8284E2E41}" dt="2025-05-17T18:42:50.068" v="143"/>
        <pc:sldMkLst>
          <pc:docMk/>
          <pc:sldMk cId="2589156030" sldId="309"/>
        </pc:sldMkLst>
      </pc:sldChg>
    </pc:docChg>
  </pc:docChgLst>
  <pc:docChgLst>
    <pc:chgData name="Houssem Lassoued" userId="b9b8e0ad6305353d" providerId="Windows Live" clId="Web-{1F506DFB-1A66-C727-5DD2-CF1ED1AAF3A5}"/>
    <pc:docChg chg="addSld delSld modSld sldOrd">
      <pc:chgData name="Houssem Lassoued" userId="b9b8e0ad6305353d" providerId="Windows Live" clId="Web-{1F506DFB-1A66-C727-5DD2-CF1ED1AAF3A5}" dt="2025-05-24T12:01:17.315" v="938"/>
      <pc:docMkLst>
        <pc:docMk/>
      </pc:docMkLst>
      <pc:sldChg chg="addSp delSp modSp">
        <pc:chgData name="Houssem Lassoued" userId="b9b8e0ad6305353d" providerId="Windows Live" clId="Web-{1F506DFB-1A66-C727-5DD2-CF1ED1AAF3A5}" dt="2025-05-24T07:01:52.496" v="79" actId="14100"/>
        <pc:sldMkLst>
          <pc:docMk/>
          <pc:sldMk cId="1065445121" sldId="256"/>
        </pc:sldMkLst>
        <pc:spChg chg="mod">
          <ac:chgData name="Houssem Lassoued" userId="b9b8e0ad6305353d" providerId="Windows Live" clId="Web-{1F506DFB-1A66-C727-5DD2-CF1ED1AAF3A5}" dt="2025-05-24T06:58:54.255" v="60" actId="1076"/>
          <ac:spMkLst>
            <pc:docMk/>
            <pc:sldMk cId="1065445121" sldId="256"/>
            <ac:spMk id="17" creationId="{7C15E2F6-DD5F-4790-92F2-3607A371659F}"/>
          </ac:spMkLst>
        </pc:spChg>
        <pc:spChg chg="mod">
          <ac:chgData name="Houssem Lassoued" userId="b9b8e0ad6305353d" providerId="Windows Live" clId="Web-{1F506DFB-1A66-C727-5DD2-CF1ED1AAF3A5}" dt="2025-05-24T06:58:27.067" v="55" actId="20577"/>
          <ac:spMkLst>
            <pc:docMk/>
            <pc:sldMk cId="1065445121" sldId="256"/>
            <ac:spMk id="23" creationId="{4AA896E1-166D-414A-827B-4B82455D2CB2}"/>
          </ac:spMkLst>
        </pc:spChg>
        <pc:picChg chg="add mod">
          <ac:chgData name="Houssem Lassoued" userId="b9b8e0ad6305353d" providerId="Windows Live" clId="Web-{1F506DFB-1A66-C727-5DD2-CF1ED1AAF3A5}" dt="2025-05-24T07:01:52.496" v="79" actId="14100"/>
          <ac:picMkLst>
            <pc:docMk/>
            <pc:sldMk cId="1065445121" sldId="256"/>
            <ac:picMk id="2" creationId="{A66F89FC-C75B-C45F-14F0-01C8B9A27994}"/>
          </ac:picMkLst>
        </pc:picChg>
        <pc:picChg chg="del">
          <ac:chgData name="Houssem Lassoued" userId="b9b8e0ad6305353d" providerId="Windows Live" clId="Web-{1F506DFB-1A66-C727-5DD2-CF1ED1AAF3A5}" dt="2025-05-24T07:00:47.400" v="63"/>
          <ac:picMkLst>
            <pc:docMk/>
            <pc:sldMk cId="1065445121" sldId="256"/>
            <ac:picMk id="8" creationId="{016708DE-9FD9-4BA4-BEF6-B102FA83BEF6}"/>
          </ac:picMkLst>
        </pc:picChg>
      </pc:sldChg>
      <pc:sldChg chg="delSp modSp">
        <pc:chgData name="Houssem Lassoued" userId="b9b8e0ad6305353d" providerId="Windows Live" clId="Web-{1F506DFB-1A66-C727-5DD2-CF1ED1AAF3A5}" dt="2025-05-24T11:42:07.109" v="926" actId="20577"/>
        <pc:sldMkLst>
          <pc:docMk/>
          <pc:sldMk cId="4193113551" sldId="260"/>
        </pc:sldMkLst>
        <pc:spChg chg="mod">
          <ac:chgData name="Houssem Lassoued" userId="b9b8e0ad6305353d" providerId="Windows Live" clId="Web-{1F506DFB-1A66-C727-5DD2-CF1ED1AAF3A5}" dt="2025-05-24T11:42:07.109" v="926" actId="20577"/>
          <ac:spMkLst>
            <pc:docMk/>
            <pc:sldMk cId="4193113551" sldId="260"/>
            <ac:spMk id="2" creationId="{8E073DBC-91E9-E32F-5474-4FDAE725BABF}"/>
          </ac:spMkLst>
        </pc:spChg>
        <pc:spChg chg="mod">
          <ac:chgData name="Houssem Lassoued" userId="b9b8e0ad6305353d" providerId="Windows Live" clId="Web-{1F506DFB-1A66-C727-5DD2-CF1ED1AAF3A5}" dt="2025-05-24T10:21:59.071" v="556" actId="20577"/>
          <ac:spMkLst>
            <pc:docMk/>
            <pc:sldMk cId="4193113551" sldId="260"/>
            <ac:spMk id="9" creationId="{7CC5C019-4917-4B65-866F-4D6EBBD50192}"/>
          </ac:spMkLst>
        </pc:spChg>
        <pc:spChg chg="del mod">
          <ac:chgData name="Houssem Lassoued" userId="b9b8e0ad6305353d" providerId="Windows Live" clId="Web-{1F506DFB-1A66-C727-5DD2-CF1ED1AAF3A5}" dt="2025-05-24T07:06:17.911" v="82"/>
          <ac:spMkLst>
            <pc:docMk/>
            <pc:sldMk cId="4193113551" sldId="260"/>
            <ac:spMk id="10" creationId="{EEA7A0FE-A93B-4B00-AA99-BF519939E94E}"/>
          </ac:spMkLst>
        </pc:spChg>
        <pc:spChg chg="mod">
          <ac:chgData name="Houssem Lassoued" userId="b9b8e0ad6305353d" providerId="Windows Live" clId="Web-{1F506DFB-1A66-C727-5DD2-CF1ED1AAF3A5}" dt="2025-05-24T07:07:16.116" v="87" actId="1076"/>
          <ac:spMkLst>
            <pc:docMk/>
            <pc:sldMk cId="4193113551" sldId="260"/>
            <ac:spMk id="11" creationId="{91F0E67B-0824-44AC-8BFD-5A8F91BA7076}"/>
          </ac:spMkLst>
        </pc:spChg>
        <pc:spChg chg="mod">
          <ac:chgData name="Houssem Lassoued" userId="b9b8e0ad6305353d" providerId="Windows Live" clId="Web-{1F506DFB-1A66-C727-5DD2-CF1ED1AAF3A5}" dt="2025-05-24T07:12:39.804" v="97" actId="20577"/>
          <ac:spMkLst>
            <pc:docMk/>
            <pc:sldMk cId="4193113551" sldId="260"/>
            <ac:spMk id="12" creationId="{29D55C7B-C53F-4472-9BA8-AFEB4D621733}"/>
          </ac:spMkLst>
        </pc:spChg>
        <pc:spChg chg="mod">
          <ac:chgData name="Houssem Lassoued" userId="b9b8e0ad6305353d" providerId="Windows Live" clId="Web-{1F506DFB-1A66-C727-5DD2-CF1ED1AAF3A5}" dt="2025-05-24T10:21:40.976" v="554" actId="20577"/>
          <ac:spMkLst>
            <pc:docMk/>
            <pc:sldMk cId="4193113551" sldId="260"/>
            <ac:spMk id="13" creationId="{8EF8EADA-C2CC-419B-A16B-CE842317DCD5}"/>
          </ac:spMkLst>
        </pc:spChg>
        <pc:spChg chg="del">
          <ac:chgData name="Houssem Lassoued" userId="b9b8e0ad6305353d" providerId="Windows Live" clId="Web-{1F506DFB-1A66-C727-5DD2-CF1ED1AAF3A5}" dt="2025-05-24T07:08:32.493" v="88"/>
          <ac:spMkLst>
            <pc:docMk/>
            <pc:sldMk cId="4193113551" sldId="260"/>
            <ac:spMk id="14" creationId="{CE0122A9-A813-4723-A29E-454AE810DF9D}"/>
          </ac:spMkLst>
        </pc:spChg>
      </pc:sldChg>
      <pc:sldChg chg="modSp ord">
        <pc:chgData name="Houssem Lassoued" userId="b9b8e0ad6305353d" providerId="Windows Live" clId="Web-{1F506DFB-1A66-C727-5DD2-CF1ED1AAF3A5}" dt="2025-05-24T08:13:01.777" v="215"/>
        <pc:sldMkLst>
          <pc:docMk/>
          <pc:sldMk cId="1958030530" sldId="262"/>
        </pc:sldMkLst>
        <pc:spChg chg="mod">
          <ac:chgData name="Houssem Lassoued" userId="b9b8e0ad6305353d" providerId="Windows Live" clId="Web-{1F506DFB-1A66-C727-5DD2-CF1ED1AAF3A5}" dt="2025-05-24T08:12:54.011" v="214"/>
          <ac:spMkLst>
            <pc:docMk/>
            <pc:sldMk cId="1958030530" sldId="262"/>
            <ac:spMk id="623" creationId="{2FD082DC-AB23-C1EF-121F-0835E51DA5DE}"/>
          </ac:spMkLst>
        </pc:spChg>
        <pc:spChg chg="mod">
          <ac:chgData name="Houssem Lassoued" userId="b9b8e0ad6305353d" providerId="Windows Live" clId="Web-{1F506DFB-1A66-C727-5DD2-CF1ED1AAF3A5}" dt="2025-05-24T08:13:01.777" v="215"/>
          <ac:spMkLst>
            <pc:docMk/>
            <pc:sldMk cId="1958030530" sldId="262"/>
            <ac:spMk id="624" creationId="{1D5B9A07-C533-7F37-238A-48E32BD8EE14}"/>
          </ac:spMkLst>
        </pc:spChg>
      </pc:sldChg>
      <pc:sldChg chg="ord">
        <pc:chgData name="Houssem Lassoued" userId="b9b8e0ad6305353d" providerId="Windows Live" clId="Web-{1F506DFB-1A66-C727-5DD2-CF1ED1AAF3A5}" dt="2025-05-24T12:01:17.315" v="938"/>
        <pc:sldMkLst>
          <pc:docMk/>
          <pc:sldMk cId="2344929185" sldId="265"/>
        </pc:sldMkLst>
      </pc:sldChg>
      <pc:sldChg chg="addSp delSp modSp">
        <pc:chgData name="Houssem Lassoued" userId="b9b8e0ad6305353d" providerId="Windows Live" clId="Web-{1F506DFB-1A66-C727-5DD2-CF1ED1AAF3A5}" dt="2025-05-24T08:04:00.165" v="205" actId="1076"/>
        <pc:sldMkLst>
          <pc:docMk/>
          <pc:sldMk cId="3531881024" sldId="271"/>
        </pc:sldMkLst>
        <pc:spChg chg="mod">
          <ac:chgData name="Houssem Lassoued" userId="b9b8e0ad6305353d" providerId="Windows Live" clId="Web-{1F506DFB-1A66-C727-5DD2-CF1ED1AAF3A5}" dt="2025-05-24T08:03:39.242" v="193" actId="1076"/>
          <ac:spMkLst>
            <pc:docMk/>
            <pc:sldMk cId="3531881024" sldId="271"/>
            <ac:spMk id="4" creationId="{916F90AC-17F3-2D49-7077-B84548F75EF5}"/>
          </ac:spMkLst>
        </pc:spChg>
        <pc:spChg chg="mod">
          <ac:chgData name="Houssem Lassoued" userId="b9b8e0ad6305353d" providerId="Windows Live" clId="Web-{1F506DFB-1A66-C727-5DD2-CF1ED1AAF3A5}" dt="2025-05-24T07:26:45.348" v="111" actId="20577"/>
          <ac:spMkLst>
            <pc:docMk/>
            <pc:sldMk cId="3531881024" sldId="271"/>
            <ac:spMk id="8" creationId="{ED26D497-F43A-4156-920B-616D7123DB91}"/>
          </ac:spMkLst>
        </pc:spChg>
        <pc:spChg chg="mod">
          <ac:chgData name="Houssem Lassoued" userId="b9b8e0ad6305353d" providerId="Windows Live" clId="Web-{1F506DFB-1A66-C727-5DD2-CF1ED1AAF3A5}" dt="2025-05-24T08:03:39.258" v="194" actId="1076"/>
          <ac:spMkLst>
            <pc:docMk/>
            <pc:sldMk cId="3531881024" sldId="271"/>
            <ac:spMk id="18" creationId="{8F8BEF34-2B88-4CD4-B174-53E67FEFA461}"/>
          </ac:spMkLst>
        </pc:spChg>
        <pc:spChg chg="mod">
          <ac:chgData name="Houssem Lassoued" userId="b9b8e0ad6305353d" providerId="Windows Live" clId="Web-{1F506DFB-1A66-C727-5DD2-CF1ED1AAF3A5}" dt="2025-05-24T08:03:39.258" v="195" actId="1076"/>
          <ac:spMkLst>
            <pc:docMk/>
            <pc:sldMk cId="3531881024" sldId="271"/>
            <ac:spMk id="23" creationId="{B2E5CD4B-9487-7B97-7CDE-C964F33B2664}"/>
          </ac:spMkLst>
        </pc:spChg>
        <pc:spChg chg="mod">
          <ac:chgData name="Houssem Lassoued" userId="b9b8e0ad6305353d" providerId="Windows Live" clId="Web-{1F506DFB-1A66-C727-5DD2-CF1ED1AAF3A5}" dt="2025-05-24T08:03:39.273" v="196" actId="1076"/>
          <ac:spMkLst>
            <pc:docMk/>
            <pc:sldMk cId="3531881024" sldId="271"/>
            <ac:spMk id="24" creationId="{E5AC51CD-2059-B643-E6FA-93A489453B95}"/>
          </ac:spMkLst>
        </pc:spChg>
        <pc:spChg chg="mod">
          <ac:chgData name="Houssem Lassoued" userId="b9b8e0ad6305353d" providerId="Windows Live" clId="Web-{1F506DFB-1A66-C727-5DD2-CF1ED1AAF3A5}" dt="2025-05-24T08:03:39.273" v="197" actId="1076"/>
          <ac:spMkLst>
            <pc:docMk/>
            <pc:sldMk cId="3531881024" sldId="271"/>
            <ac:spMk id="25" creationId="{1DB96F05-6DC6-9020-73CB-AD78097FFF8B}"/>
          </ac:spMkLst>
        </pc:spChg>
        <pc:spChg chg="mod">
          <ac:chgData name="Houssem Lassoued" userId="b9b8e0ad6305353d" providerId="Windows Live" clId="Web-{1F506DFB-1A66-C727-5DD2-CF1ED1AAF3A5}" dt="2025-05-24T08:03:39.289" v="198" actId="1076"/>
          <ac:spMkLst>
            <pc:docMk/>
            <pc:sldMk cId="3531881024" sldId="271"/>
            <ac:spMk id="26" creationId="{87CDE594-FBD0-1C4A-9ADA-BEB7634909CA}"/>
          </ac:spMkLst>
        </pc:spChg>
        <pc:spChg chg="mod">
          <ac:chgData name="Houssem Lassoued" userId="b9b8e0ad6305353d" providerId="Windows Live" clId="Web-{1F506DFB-1A66-C727-5DD2-CF1ED1AAF3A5}" dt="2025-05-24T08:03:39.289" v="199" actId="1076"/>
          <ac:spMkLst>
            <pc:docMk/>
            <pc:sldMk cId="3531881024" sldId="271"/>
            <ac:spMk id="27" creationId="{3BF092EA-00F1-D053-7053-77099574A26E}"/>
          </ac:spMkLst>
        </pc:spChg>
        <pc:spChg chg="mod">
          <ac:chgData name="Houssem Lassoued" userId="b9b8e0ad6305353d" providerId="Windows Live" clId="Web-{1F506DFB-1A66-C727-5DD2-CF1ED1AAF3A5}" dt="2025-05-24T08:03:39.289" v="200" actId="1076"/>
          <ac:spMkLst>
            <pc:docMk/>
            <pc:sldMk cId="3531881024" sldId="271"/>
            <ac:spMk id="28" creationId="{65B409A9-027D-E15E-A087-296E5FCCE5E4}"/>
          </ac:spMkLst>
        </pc:spChg>
        <pc:spChg chg="mod">
          <ac:chgData name="Houssem Lassoued" userId="b9b8e0ad6305353d" providerId="Windows Live" clId="Web-{1F506DFB-1A66-C727-5DD2-CF1ED1AAF3A5}" dt="2025-05-24T08:03:39.305" v="201" actId="1076"/>
          <ac:spMkLst>
            <pc:docMk/>
            <pc:sldMk cId="3531881024" sldId="271"/>
            <ac:spMk id="29" creationId="{0CB75AD6-6A14-F46E-BC35-8AB287312783}"/>
          </ac:spMkLst>
        </pc:spChg>
        <pc:spChg chg="mod">
          <ac:chgData name="Houssem Lassoued" userId="b9b8e0ad6305353d" providerId="Windows Live" clId="Web-{1F506DFB-1A66-C727-5DD2-CF1ED1AAF3A5}" dt="2025-05-24T08:03:39.305" v="202" actId="1076"/>
          <ac:spMkLst>
            <pc:docMk/>
            <pc:sldMk cId="3531881024" sldId="271"/>
            <ac:spMk id="30" creationId="{647F776F-68C9-2142-EA4F-887DCB568DBC}"/>
          </ac:spMkLst>
        </pc:spChg>
        <pc:picChg chg="add mod">
          <ac:chgData name="Houssem Lassoued" userId="b9b8e0ad6305353d" providerId="Windows Live" clId="Web-{1F506DFB-1A66-C727-5DD2-CF1ED1AAF3A5}" dt="2025-05-24T08:03:52.164" v="204" actId="14100"/>
          <ac:picMkLst>
            <pc:docMk/>
            <pc:sldMk cId="3531881024" sldId="271"/>
            <ac:picMk id="2" creationId="{0BCA0740-E3F8-20F0-65A3-E62EC65CD167}"/>
          </ac:picMkLst>
        </pc:picChg>
        <pc:picChg chg="del">
          <ac:chgData name="Houssem Lassoued" userId="b9b8e0ad6305353d" providerId="Windows Live" clId="Web-{1F506DFB-1A66-C727-5DD2-CF1ED1AAF3A5}" dt="2025-05-24T07:25:03.798" v="104"/>
          <ac:picMkLst>
            <pc:docMk/>
            <pc:sldMk cId="3531881024" sldId="271"/>
            <ac:picMk id="3" creationId="{5B12799C-199A-7A69-1BC1-D74DDC98710B}"/>
          </ac:picMkLst>
        </pc:picChg>
        <pc:picChg chg="add mod">
          <ac:chgData name="Houssem Lassoued" userId="b9b8e0ad6305353d" providerId="Windows Live" clId="Web-{1F506DFB-1A66-C727-5DD2-CF1ED1AAF3A5}" dt="2025-05-24T08:02:00.692" v="181" actId="1076"/>
          <ac:picMkLst>
            <pc:docMk/>
            <pc:sldMk cId="3531881024" sldId="271"/>
            <ac:picMk id="5" creationId="{5F5A46BB-3AFD-D78A-8CFF-9A926EE1939A}"/>
          </ac:picMkLst>
        </pc:picChg>
        <pc:picChg chg="add del mod">
          <ac:chgData name="Houssem Lassoued" userId="b9b8e0ad6305353d" providerId="Windows Live" clId="Web-{1F506DFB-1A66-C727-5DD2-CF1ED1AAF3A5}" dt="2025-05-24T08:01:01.784" v="163"/>
          <ac:picMkLst>
            <pc:docMk/>
            <pc:sldMk cId="3531881024" sldId="271"/>
            <ac:picMk id="6" creationId="{D87B6885-2E99-EFAB-D495-130D180FD498}"/>
          </ac:picMkLst>
        </pc:picChg>
        <pc:picChg chg="add mod">
          <ac:chgData name="Houssem Lassoued" userId="b9b8e0ad6305353d" providerId="Windows Live" clId="Web-{1F506DFB-1A66-C727-5DD2-CF1ED1AAF3A5}" dt="2025-05-24T08:04:00.165" v="205" actId="1076"/>
          <ac:picMkLst>
            <pc:docMk/>
            <pc:sldMk cId="3531881024" sldId="271"/>
            <ac:picMk id="10" creationId="{28223F08-F859-90F7-6C31-C76CC497B37F}"/>
          </ac:picMkLst>
        </pc:picChg>
      </pc:sldChg>
      <pc:sldChg chg="ord">
        <pc:chgData name="Houssem Lassoued" userId="b9b8e0ad6305353d" providerId="Windows Live" clId="Web-{1F506DFB-1A66-C727-5DD2-CF1ED1AAF3A5}" dt="2025-05-24T11:07:40.184" v="864"/>
        <pc:sldMkLst>
          <pc:docMk/>
          <pc:sldMk cId="1141346083" sldId="277"/>
        </pc:sldMkLst>
      </pc:sldChg>
      <pc:sldChg chg="addSp delSp modSp del ord">
        <pc:chgData name="Houssem Lassoued" userId="b9b8e0ad6305353d" providerId="Windows Live" clId="Web-{1F506DFB-1A66-C727-5DD2-CF1ED1AAF3A5}" dt="2025-05-24T11:06:55.527" v="862"/>
        <pc:sldMkLst>
          <pc:docMk/>
          <pc:sldMk cId="1919645624" sldId="278"/>
        </pc:sldMkLst>
        <pc:spChg chg="del">
          <ac:chgData name="Houssem Lassoued" userId="b9b8e0ad6305353d" providerId="Windows Live" clId="Web-{1F506DFB-1A66-C727-5DD2-CF1ED1AAF3A5}" dt="2025-05-24T10:58:18.058" v="810"/>
          <ac:spMkLst>
            <pc:docMk/>
            <pc:sldMk cId="1919645624" sldId="278"/>
            <ac:spMk id="3" creationId="{17CC5AEE-4A80-38DA-1C4D-25C20CBF36BA}"/>
          </ac:spMkLst>
        </pc:spChg>
        <pc:spChg chg="del">
          <ac:chgData name="Houssem Lassoued" userId="b9b8e0ad6305353d" providerId="Windows Live" clId="Web-{1F506DFB-1A66-C727-5DD2-CF1ED1AAF3A5}" dt="2025-05-24T10:58:18.058" v="809"/>
          <ac:spMkLst>
            <pc:docMk/>
            <pc:sldMk cId="1919645624" sldId="278"/>
            <ac:spMk id="4" creationId="{C70E9220-55B1-9B76-4324-B08277D87A5D}"/>
          </ac:spMkLst>
        </pc:spChg>
        <pc:spChg chg="del">
          <ac:chgData name="Houssem Lassoued" userId="b9b8e0ad6305353d" providerId="Windows Live" clId="Web-{1F506DFB-1A66-C727-5DD2-CF1ED1AAF3A5}" dt="2025-05-24T10:58:18.058" v="808"/>
          <ac:spMkLst>
            <pc:docMk/>
            <pc:sldMk cId="1919645624" sldId="278"/>
            <ac:spMk id="5" creationId="{DE2ABF9F-385B-74E2-B662-03B3E5D269BB}"/>
          </ac:spMkLst>
        </pc:spChg>
        <pc:spChg chg="del">
          <ac:chgData name="Houssem Lassoued" userId="b9b8e0ad6305353d" providerId="Windows Live" clId="Web-{1F506DFB-1A66-C727-5DD2-CF1ED1AAF3A5}" dt="2025-05-24T10:58:18.058" v="806"/>
          <ac:spMkLst>
            <pc:docMk/>
            <pc:sldMk cId="1919645624" sldId="278"/>
            <ac:spMk id="14" creationId="{9934E578-8665-C3D6-BF99-C97337019099}"/>
          </ac:spMkLst>
        </pc:spChg>
        <pc:spChg chg="del">
          <ac:chgData name="Houssem Lassoued" userId="b9b8e0ad6305353d" providerId="Windows Live" clId="Web-{1F506DFB-1A66-C727-5DD2-CF1ED1AAF3A5}" dt="2025-05-24T10:58:18.058" v="805"/>
          <ac:spMkLst>
            <pc:docMk/>
            <pc:sldMk cId="1919645624" sldId="278"/>
            <ac:spMk id="15" creationId="{D95C0AB3-B649-850B-3388-BB03CC201F18}"/>
          </ac:spMkLst>
        </pc:spChg>
        <pc:spChg chg="del">
          <ac:chgData name="Houssem Lassoued" userId="b9b8e0ad6305353d" providerId="Windows Live" clId="Web-{1F506DFB-1A66-C727-5DD2-CF1ED1AAF3A5}" dt="2025-05-24T10:58:18.058" v="804"/>
          <ac:spMkLst>
            <pc:docMk/>
            <pc:sldMk cId="1919645624" sldId="278"/>
            <ac:spMk id="16" creationId="{CB1802D5-95D8-F597-039F-1B074F306F21}"/>
          </ac:spMkLst>
        </pc:spChg>
        <pc:spChg chg="del">
          <ac:chgData name="Houssem Lassoued" userId="b9b8e0ad6305353d" providerId="Windows Live" clId="Web-{1F506DFB-1A66-C727-5DD2-CF1ED1AAF3A5}" dt="2025-05-24T10:58:18.058" v="802"/>
          <ac:spMkLst>
            <pc:docMk/>
            <pc:sldMk cId="1919645624" sldId="278"/>
            <ac:spMk id="22" creationId="{6770CFB5-7639-A78B-5F3B-F4D60EB7A7F7}"/>
          </ac:spMkLst>
        </pc:spChg>
        <pc:spChg chg="del">
          <ac:chgData name="Houssem Lassoued" userId="b9b8e0ad6305353d" providerId="Windows Live" clId="Web-{1F506DFB-1A66-C727-5DD2-CF1ED1AAF3A5}" dt="2025-05-24T10:58:18.058" v="800"/>
          <ac:spMkLst>
            <pc:docMk/>
            <pc:sldMk cId="1919645624" sldId="278"/>
            <ac:spMk id="24" creationId="{3432B3D8-7E19-809A-E040-5605573B6760}"/>
          </ac:spMkLst>
        </pc:spChg>
        <pc:spChg chg="del">
          <ac:chgData name="Houssem Lassoued" userId="b9b8e0ad6305353d" providerId="Windows Live" clId="Web-{1F506DFB-1A66-C727-5DD2-CF1ED1AAF3A5}" dt="2025-05-24T10:58:18.058" v="798"/>
          <ac:spMkLst>
            <pc:docMk/>
            <pc:sldMk cId="1919645624" sldId="278"/>
            <ac:spMk id="26" creationId="{A4C7EB8F-FF91-81E6-FDBB-577FBA54699A}"/>
          </ac:spMkLst>
        </pc:spChg>
        <pc:spChg chg="del">
          <ac:chgData name="Houssem Lassoued" userId="b9b8e0ad6305353d" providerId="Windows Live" clId="Web-{1F506DFB-1A66-C727-5DD2-CF1ED1AAF3A5}" dt="2025-05-24T10:58:18.058" v="797"/>
          <ac:spMkLst>
            <pc:docMk/>
            <pc:sldMk cId="1919645624" sldId="278"/>
            <ac:spMk id="28" creationId="{1E431EBC-EAC0-ED69-52E5-5B87B4FF987D}"/>
          </ac:spMkLst>
        </pc:spChg>
        <pc:spChg chg="del">
          <ac:chgData name="Houssem Lassoued" userId="b9b8e0ad6305353d" providerId="Windows Live" clId="Web-{1F506DFB-1A66-C727-5DD2-CF1ED1AAF3A5}" dt="2025-05-24T10:58:18.058" v="795"/>
          <ac:spMkLst>
            <pc:docMk/>
            <pc:sldMk cId="1919645624" sldId="278"/>
            <ac:spMk id="32" creationId="{10A15E72-7B6B-D51E-E872-010D0618B641}"/>
          </ac:spMkLst>
        </pc:spChg>
        <pc:spChg chg="del">
          <ac:chgData name="Houssem Lassoued" userId="b9b8e0ad6305353d" providerId="Windows Live" clId="Web-{1F506DFB-1A66-C727-5DD2-CF1ED1AAF3A5}" dt="2025-05-24T10:58:18.058" v="792"/>
          <ac:spMkLst>
            <pc:docMk/>
            <pc:sldMk cId="1919645624" sldId="278"/>
            <ac:spMk id="37" creationId="{B7DC0EDE-AB58-017D-197A-1374887F901B}"/>
          </ac:spMkLst>
        </pc:spChg>
        <pc:spChg chg="del">
          <ac:chgData name="Houssem Lassoued" userId="b9b8e0ad6305353d" providerId="Windows Live" clId="Web-{1F506DFB-1A66-C727-5DD2-CF1ED1AAF3A5}" dt="2025-05-24T10:58:18.058" v="791"/>
          <ac:spMkLst>
            <pc:docMk/>
            <pc:sldMk cId="1919645624" sldId="278"/>
            <ac:spMk id="38" creationId="{5FF37D5C-9F5F-3A85-8881-12D9140F529D}"/>
          </ac:spMkLst>
        </pc:spChg>
        <pc:spChg chg="del">
          <ac:chgData name="Houssem Lassoued" userId="b9b8e0ad6305353d" providerId="Windows Live" clId="Web-{1F506DFB-1A66-C727-5DD2-CF1ED1AAF3A5}" dt="2025-05-24T10:58:18.058" v="790"/>
          <ac:spMkLst>
            <pc:docMk/>
            <pc:sldMk cId="1919645624" sldId="278"/>
            <ac:spMk id="39" creationId="{37028A77-C401-0998-6498-CAF04012EF8D}"/>
          </ac:spMkLst>
        </pc:spChg>
        <pc:spChg chg="del">
          <ac:chgData name="Houssem Lassoued" userId="b9b8e0ad6305353d" providerId="Windows Live" clId="Web-{1F506DFB-1A66-C727-5DD2-CF1ED1AAF3A5}" dt="2025-05-24T10:58:18.058" v="789"/>
          <ac:spMkLst>
            <pc:docMk/>
            <pc:sldMk cId="1919645624" sldId="278"/>
            <ac:spMk id="40" creationId="{DF318331-B19A-2F69-C823-0A5DBEF593DD}"/>
          </ac:spMkLst>
        </pc:spChg>
        <pc:spChg chg="del">
          <ac:chgData name="Houssem Lassoued" userId="b9b8e0ad6305353d" providerId="Windows Live" clId="Web-{1F506DFB-1A66-C727-5DD2-CF1ED1AAF3A5}" dt="2025-05-24T10:58:18.058" v="788"/>
          <ac:spMkLst>
            <pc:docMk/>
            <pc:sldMk cId="1919645624" sldId="278"/>
            <ac:spMk id="41" creationId="{FFA6BCE5-0A9E-7D99-922D-7EC0C20D4E24}"/>
          </ac:spMkLst>
        </pc:spChg>
        <pc:spChg chg="del">
          <ac:chgData name="Houssem Lassoued" userId="b9b8e0ad6305353d" providerId="Windows Live" clId="Web-{1F506DFB-1A66-C727-5DD2-CF1ED1AAF3A5}" dt="2025-05-24T10:58:18.058" v="787"/>
          <ac:spMkLst>
            <pc:docMk/>
            <pc:sldMk cId="1919645624" sldId="278"/>
            <ac:spMk id="42" creationId="{13D9EABD-D002-D8FC-C37B-583E7283EBC7}"/>
          </ac:spMkLst>
        </pc:spChg>
        <pc:spChg chg="del">
          <ac:chgData name="Houssem Lassoued" userId="b9b8e0ad6305353d" providerId="Windows Live" clId="Web-{1F506DFB-1A66-C727-5DD2-CF1ED1AAF3A5}" dt="2025-05-24T10:58:18.058" v="786"/>
          <ac:spMkLst>
            <pc:docMk/>
            <pc:sldMk cId="1919645624" sldId="278"/>
            <ac:spMk id="43" creationId="{5523613E-0FD6-5758-A17F-088E144F49C4}"/>
          </ac:spMkLst>
        </pc:spChg>
        <pc:spChg chg="del">
          <ac:chgData name="Houssem Lassoued" userId="b9b8e0ad6305353d" providerId="Windows Live" clId="Web-{1F506DFB-1A66-C727-5DD2-CF1ED1AAF3A5}" dt="2025-05-24T10:58:18.058" v="785"/>
          <ac:spMkLst>
            <pc:docMk/>
            <pc:sldMk cId="1919645624" sldId="278"/>
            <ac:spMk id="44" creationId="{02CCDBC0-4F83-925F-0E14-8A51E867F1E4}"/>
          </ac:spMkLst>
        </pc:spChg>
        <pc:spChg chg="del">
          <ac:chgData name="Houssem Lassoued" userId="b9b8e0ad6305353d" providerId="Windows Live" clId="Web-{1F506DFB-1A66-C727-5DD2-CF1ED1AAF3A5}" dt="2025-05-24T10:58:18.058" v="781"/>
          <ac:spMkLst>
            <pc:docMk/>
            <pc:sldMk cId="1919645624" sldId="278"/>
            <ac:spMk id="53" creationId="{CA3A4A42-D6E4-3F44-012E-C5F6EF95EE2B}"/>
          </ac:spMkLst>
        </pc:spChg>
        <pc:spChg chg="del">
          <ac:chgData name="Houssem Lassoued" userId="b9b8e0ad6305353d" providerId="Windows Live" clId="Web-{1F506DFB-1A66-C727-5DD2-CF1ED1AAF3A5}" dt="2025-05-24T10:58:18.058" v="779"/>
          <ac:spMkLst>
            <pc:docMk/>
            <pc:sldMk cId="1919645624" sldId="278"/>
            <ac:spMk id="57" creationId="{EBD718D7-C9A0-56BA-7807-CC44162DE79F}"/>
          </ac:spMkLst>
        </pc:spChg>
        <pc:spChg chg="del">
          <ac:chgData name="Houssem Lassoued" userId="b9b8e0ad6305353d" providerId="Windows Live" clId="Web-{1F506DFB-1A66-C727-5DD2-CF1ED1AAF3A5}" dt="2025-05-24T10:58:18.042" v="777"/>
          <ac:spMkLst>
            <pc:docMk/>
            <pc:sldMk cId="1919645624" sldId="278"/>
            <ac:spMk id="59" creationId="{6DEC5BA3-C218-4BC5-95C8-A7BDD316BFAF}"/>
          </ac:spMkLst>
        </pc:spChg>
        <pc:spChg chg="del">
          <ac:chgData name="Houssem Lassoued" userId="b9b8e0ad6305353d" providerId="Windows Live" clId="Web-{1F506DFB-1A66-C727-5DD2-CF1ED1AAF3A5}" dt="2025-05-24T10:58:18.042" v="775"/>
          <ac:spMkLst>
            <pc:docMk/>
            <pc:sldMk cId="1919645624" sldId="278"/>
            <ac:spMk id="61" creationId="{65B8B8FA-7450-856C-385B-6834E4D368FD}"/>
          </ac:spMkLst>
        </pc:spChg>
        <pc:spChg chg="del">
          <ac:chgData name="Houssem Lassoued" userId="b9b8e0ad6305353d" providerId="Windows Live" clId="Web-{1F506DFB-1A66-C727-5DD2-CF1ED1AAF3A5}" dt="2025-05-24T10:58:18.042" v="773"/>
          <ac:spMkLst>
            <pc:docMk/>
            <pc:sldMk cId="1919645624" sldId="278"/>
            <ac:spMk id="65" creationId="{E3A0A56C-ABBE-036B-C146-D91E44CBFD04}"/>
          </ac:spMkLst>
        </pc:spChg>
        <pc:spChg chg="del">
          <ac:chgData name="Houssem Lassoued" userId="b9b8e0ad6305353d" providerId="Windows Live" clId="Web-{1F506DFB-1A66-C727-5DD2-CF1ED1AAF3A5}" dt="2025-05-24T10:58:18.042" v="772"/>
          <ac:spMkLst>
            <pc:docMk/>
            <pc:sldMk cId="1919645624" sldId="278"/>
            <ac:spMk id="68" creationId="{14629778-49D5-90A9-9CA4-7E9D80D335E0}"/>
          </ac:spMkLst>
        </pc:spChg>
        <pc:spChg chg="del">
          <ac:chgData name="Houssem Lassoued" userId="b9b8e0ad6305353d" providerId="Windows Live" clId="Web-{1F506DFB-1A66-C727-5DD2-CF1ED1AAF3A5}" dt="2025-05-24T10:58:18.042" v="771"/>
          <ac:spMkLst>
            <pc:docMk/>
            <pc:sldMk cId="1919645624" sldId="278"/>
            <ac:spMk id="71" creationId="{0029E40D-1A71-B08A-5229-B6E1680BE369}"/>
          </ac:spMkLst>
        </pc:spChg>
        <pc:spChg chg="del">
          <ac:chgData name="Houssem Lassoued" userId="b9b8e0ad6305353d" providerId="Windows Live" clId="Web-{1F506DFB-1A66-C727-5DD2-CF1ED1AAF3A5}" dt="2025-05-24T10:58:18.042" v="770"/>
          <ac:spMkLst>
            <pc:docMk/>
            <pc:sldMk cId="1919645624" sldId="278"/>
            <ac:spMk id="72" creationId="{3D4F20F2-8FF9-EA6F-DC83-20D0DD1268CE}"/>
          </ac:spMkLst>
        </pc:spChg>
        <pc:spChg chg="del">
          <ac:chgData name="Houssem Lassoued" userId="b9b8e0ad6305353d" providerId="Windows Live" clId="Web-{1F506DFB-1A66-C727-5DD2-CF1ED1AAF3A5}" dt="2025-05-24T10:58:18.042" v="769"/>
          <ac:spMkLst>
            <pc:docMk/>
            <pc:sldMk cId="1919645624" sldId="278"/>
            <ac:spMk id="74" creationId="{1EDC4B9F-54A1-C9B3-CBFC-1345C94D6AC1}"/>
          </ac:spMkLst>
        </pc:spChg>
        <pc:spChg chg="del">
          <ac:chgData name="Houssem Lassoued" userId="b9b8e0ad6305353d" providerId="Windows Live" clId="Web-{1F506DFB-1A66-C727-5DD2-CF1ED1AAF3A5}" dt="2025-05-24T10:58:18.042" v="768"/>
          <ac:spMkLst>
            <pc:docMk/>
            <pc:sldMk cId="1919645624" sldId="278"/>
            <ac:spMk id="75" creationId="{E3F859CE-37B6-1E71-374C-5986712E3C67}"/>
          </ac:spMkLst>
        </pc:spChg>
        <pc:spChg chg="del">
          <ac:chgData name="Houssem Lassoued" userId="b9b8e0ad6305353d" providerId="Windows Live" clId="Web-{1F506DFB-1A66-C727-5DD2-CF1ED1AAF3A5}" dt="2025-05-24T10:58:18.042" v="767"/>
          <ac:spMkLst>
            <pc:docMk/>
            <pc:sldMk cId="1919645624" sldId="278"/>
            <ac:spMk id="76" creationId="{2B0EAFC1-F326-CC25-79B5-2A513DA557D5}"/>
          </ac:spMkLst>
        </pc:spChg>
        <pc:picChg chg="add mod">
          <ac:chgData name="Houssem Lassoued" userId="b9b8e0ad6305353d" providerId="Windows Live" clId="Web-{1F506DFB-1A66-C727-5DD2-CF1ED1AAF3A5}" dt="2025-05-24T11:05:16.664" v="850" actId="1076"/>
          <ac:picMkLst>
            <pc:docMk/>
            <pc:sldMk cId="1919645624" sldId="278"/>
            <ac:picMk id="2" creationId="{388AF1AD-941A-AFE8-7541-A9C251ED896A}"/>
          </ac:picMkLst>
        </pc:picChg>
        <pc:picChg chg="add mod">
          <ac:chgData name="Houssem Lassoued" userId="b9b8e0ad6305353d" providerId="Windows Live" clId="Web-{1F506DFB-1A66-C727-5DD2-CF1ED1AAF3A5}" dt="2025-05-24T11:05:09.383" v="849" actId="1076"/>
          <ac:picMkLst>
            <pc:docMk/>
            <pc:sldMk cId="1919645624" sldId="278"/>
            <ac:picMk id="6" creationId="{A17C8F7D-6B2C-25DF-ECAA-C0BD8B67DD51}"/>
          </ac:picMkLst>
        </pc:picChg>
        <pc:picChg chg="add mod">
          <ac:chgData name="Houssem Lassoued" userId="b9b8e0ad6305353d" providerId="Windows Live" clId="Web-{1F506DFB-1A66-C727-5DD2-CF1ED1AAF3A5}" dt="2025-05-24T11:06:12.557" v="861" actId="1076"/>
          <ac:picMkLst>
            <pc:docMk/>
            <pc:sldMk cId="1919645624" sldId="278"/>
            <ac:picMk id="10" creationId="{807ED8B9-A2EC-1132-1288-7411AFF7F545}"/>
          </ac:picMkLst>
        </pc:picChg>
        <pc:cxnChg chg="del">
          <ac:chgData name="Houssem Lassoued" userId="b9b8e0ad6305353d" providerId="Windows Live" clId="Web-{1F506DFB-1A66-C727-5DD2-CF1ED1AAF3A5}" dt="2025-05-24T10:58:18.058" v="807"/>
          <ac:cxnSpMkLst>
            <pc:docMk/>
            <pc:sldMk cId="1919645624" sldId="278"/>
            <ac:cxnSpMk id="12" creationId="{D5B90141-4A24-CA8A-817A-1146D57A3BE4}"/>
          </ac:cxnSpMkLst>
        </pc:cxnChg>
        <pc:cxnChg chg="del">
          <ac:chgData name="Houssem Lassoued" userId="b9b8e0ad6305353d" providerId="Windows Live" clId="Web-{1F506DFB-1A66-C727-5DD2-CF1ED1AAF3A5}" dt="2025-05-24T10:58:18.058" v="803"/>
          <ac:cxnSpMkLst>
            <pc:docMk/>
            <pc:sldMk cId="1919645624" sldId="278"/>
            <ac:cxnSpMk id="19" creationId="{211EB612-4428-D2E6-0C73-A012DDB245A4}"/>
          </ac:cxnSpMkLst>
        </pc:cxnChg>
        <pc:cxnChg chg="del">
          <ac:chgData name="Houssem Lassoued" userId="b9b8e0ad6305353d" providerId="Windows Live" clId="Web-{1F506DFB-1A66-C727-5DD2-CF1ED1AAF3A5}" dt="2025-05-24T10:58:18.058" v="801"/>
          <ac:cxnSpMkLst>
            <pc:docMk/>
            <pc:sldMk cId="1919645624" sldId="278"/>
            <ac:cxnSpMk id="23" creationId="{B4B7A36C-2FDC-7DA8-2447-AF5E5BC11317}"/>
          </ac:cxnSpMkLst>
        </pc:cxnChg>
        <pc:cxnChg chg="del">
          <ac:chgData name="Houssem Lassoued" userId="b9b8e0ad6305353d" providerId="Windows Live" clId="Web-{1F506DFB-1A66-C727-5DD2-CF1ED1AAF3A5}" dt="2025-05-24T10:58:18.058" v="799"/>
          <ac:cxnSpMkLst>
            <pc:docMk/>
            <pc:sldMk cId="1919645624" sldId="278"/>
            <ac:cxnSpMk id="25" creationId="{629E7228-ED36-EBC8-360D-3AE2FCDAF140}"/>
          </ac:cxnSpMkLst>
        </pc:cxnChg>
        <pc:cxnChg chg="del">
          <ac:chgData name="Houssem Lassoued" userId="b9b8e0ad6305353d" providerId="Windows Live" clId="Web-{1F506DFB-1A66-C727-5DD2-CF1ED1AAF3A5}" dt="2025-05-24T10:58:18.058" v="796"/>
          <ac:cxnSpMkLst>
            <pc:docMk/>
            <pc:sldMk cId="1919645624" sldId="278"/>
            <ac:cxnSpMk id="31" creationId="{C8F58912-EAF8-D458-EFE9-2D5499116E89}"/>
          </ac:cxnSpMkLst>
        </pc:cxnChg>
        <pc:cxnChg chg="del">
          <ac:chgData name="Houssem Lassoued" userId="b9b8e0ad6305353d" providerId="Windows Live" clId="Web-{1F506DFB-1A66-C727-5DD2-CF1ED1AAF3A5}" dt="2025-05-24T10:58:18.058" v="794"/>
          <ac:cxnSpMkLst>
            <pc:docMk/>
            <pc:sldMk cId="1919645624" sldId="278"/>
            <ac:cxnSpMk id="33" creationId="{801CD021-E004-8C2F-4480-08D1474AD855}"/>
          </ac:cxnSpMkLst>
        </pc:cxnChg>
        <pc:cxnChg chg="del">
          <ac:chgData name="Houssem Lassoued" userId="b9b8e0ad6305353d" providerId="Windows Live" clId="Web-{1F506DFB-1A66-C727-5DD2-CF1ED1AAF3A5}" dt="2025-05-24T10:58:18.058" v="793"/>
          <ac:cxnSpMkLst>
            <pc:docMk/>
            <pc:sldMk cId="1919645624" sldId="278"/>
            <ac:cxnSpMk id="36" creationId="{1484ADFB-A4F8-3514-58EB-A59DF3F4387A}"/>
          </ac:cxnSpMkLst>
        </pc:cxnChg>
        <pc:cxnChg chg="del">
          <ac:chgData name="Houssem Lassoued" userId="b9b8e0ad6305353d" providerId="Windows Live" clId="Web-{1F506DFB-1A66-C727-5DD2-CF1ED1AAF3A5}" dt="2025-05-24T10:58:18.058" v="784"/>
          <ac:cxnSpMkLst>
            <pc:docMk/>
            <pc:sldMk cId="1919645624" sldId="278"/>
            <ac:cxnSpMk id="45" creationId="{8546B79A-5196-6F1C-F71D-E61F177B53D9}"/>
          </ac:cxnSpMkLst>
        </pc:cxnChg>
        <pc:cxnChg chg="del">
          <ac:chgData name="Houssem Lassoued" userId="b9b8e0ad6305353d" providerId="Windows Live" clId="Web-{1F506DFB-1A66-C727-5DD2-CF1ED1AAF3A5}" dt="2025-05-24T10:58:18.058" v="783"/>
          <ac:cxnSpMkLst>
            <pc:docMk/>
            <pc:sldMk cId="1919645624" sldId="278"/>
            <ac:cxnSpMk id="50" creationId="{AACA0675-4370-FB55-5D61-2AEC38041720}"/>
          </ac:cxnSpMkLst>
        </pc:cxnChg>
        <pc:cxnChg chg="del">
          <ac:chgData name="Houssem Lassoued" userId="b9b8e0ad6305353d" providerId="Windows Live" clId="Web-{1F506DFB-1A66-C727-5DD2-CF1ED1AAF3A5}" dt="2025-05-24T10:58:18.058" v="782"/>
          <ac:cxnSpMkLst>
            <pc:docMk/>
            <pc:sldMk cId="1919645624" sldId="278"/>
            <ac:cxnSpMk id="51" creationId="{E59B72B5-4B46-4874-D622-A792BDCDFBA1}"/>
          </ac:cxnSpMkLst>
        </pc:cxnChg>
        <pc:cxnChg chg="del">
          <ac:chgData name="Houssem Lassoued" userId="b9b8e0ad6305353d" providerId="Windows Live" clId="Web-{1F506DFB-1A66-C727-5DD2-CF1ED1AAF3A5}" dt="2025-05-24T10:58:18.058" v="780"/>
          <ac:cxnSpMkLst>
            <pc:docMk/>
            <pc:sldMk cId="1919645624" sldId="278"/>
            <ac:cxnSpMk id="54" creationId="{BAF7789A-5AD6-28A0-62F0-195F1BE09B62}"/>
          </ac:cxnSpMkLst>
        </pc:cxnChg>
        <pc:cxnChg chg="del">
          <ac:chgData name="Houssem Lassoued" userId="b9b8e0ad6305353d" providerId="Windows Live" clId="Web-{1F506DFB-1A66-C727-5DD2-CF1ED1AAF3A5}" dt="2025-05-24T10:58:18.042" v="778"/>
          <ac:cxnSpMkLst>
            <pc:docMk/>
            <pc:sldMk cId="1919645624" sldId="278"/>
            <ac:cxnSpMk id="58" creationId="{36CC4135-8AC3-E138-5ADA-EDFB9A73068B}"/>
          </ac:cxnSpMkLst>
        </pc:cxnChg>
        <pc:cxnChg chg="del">
          <ac:chgData name="Houssem Lassoued" userId="b9b8e0ad6305353d" providerId="Windows Live" clId="Web-{1F506DFB-1A66-C727-5DD2-CF1ED1AAF3A5}" dt="2025-05-24T10:58:18.042" v="776"/>
          <ac:cxnSpMkLst>
            <pc:docMk/>
            <pc:sldMk cId="1919645624" sldId="278"/>
            <ac:cxnSpMk id="60" creationId="{AB14FA1A-C927-E6FF-5E20-A18683909D26}"/>
          </ac:cxnSpMkLst>
        </pc:cxnChg>
        <pc:cxnChg chg="del">
          <ac:chgData name="Houssem Lassoued" userId="b9b8e0ad6305353d" providerId="Windows Live" clId="Web-{1F506DFB-1A66-C727-5DD2-CF1ED1AAF3A5}" dt="2025-05-24T10:58:18.042" v="774"/>
          <ac:cxnSpMkLst>
            <pc:docMk/>
            <pc:sldMk cId="1919645624" sldId="278"/>
            <ac:cxnSpMk id="64" creationId="{DB284554-6911-55E2-7345-6C6B2DBEA8BB}"/>
          </ac:cxnSpMkLst>
        </pc:cxnChg>
        <pc:cxnChg chg="del">
          <ac:chgData name="Houssem Lassoued" userId="b9b8e0ad6305353d" providerId="Windows Live" clId="Web-{1F506DFB-1A66-C727-5DD2-CF1ED1AAF3A5}" dt="2025-05-24T10:59:01.716" v="811"/>
          <ac:cxnSpMkLst>
            <pc:docMk/>
            <pc:sldMk cId="1919645624" sldId="278"/>
            <ac:cxnSpMk id="69" creationId="{E196BD64-F134-CC68-DDE6-35BB05EA6171}"/>
          </ac:cxnSpMkLst>
        </pc:cxnChg>
      </pc:sldChg>
      <pc:sldChg chg="ord">
        <pc:chgData name="Houssem Lassoued" userId="b9b8e0ad6305353d" providerId="Windows Live" clId="Web-{1F506DFB-1A66-C727-5DD2-CF1ED1AAF3A5}" dt="2025-05-24T11:07:54.982" v="865"/>
        <pc:sldMkLst>
          <pc:docMk/>
          <pc:sldMk cId="4229034003" sldId="279"/>
        </pc:sldMkLst>
      </pc:sldChg>
      <pc:sldChg chg="del">
        <pc:chgData name="Houssem Lassoued" userId="b9b8e0ad6305353d" providerId="Windows Live" clId="Web-{1F506DFB-1A66-C727-5DD2-CF1ED1AAF3A5}" dt="2025-05-24T10:33:25.263" v="656"/>
        <pc:sldMkLst>
          <pc:docMk/>
          <pc:sldMk cId="3577680050" sldId="280"/>
        </pc:sldMkLst>
      </pc:sldChg>
      <pc:sldChg chg="del">
        <pc:chgData name="Houssem Lassoued" userId="b9b8e0ad6305353d" providerId="Windows Live" clId="Web-{1F506DFB-1A66-C727-5DD2-CF1ED1AAF3A5}" dt="2025-05-24T11:35:27.219" v="905"/>
        <pc:sldMkLst>
          <pc:docMk/>
          <pc:sldMk cId="1037349629" sldId="281"/>
        </pc:sldMkLst>
      </pc:sldChg>
      <pc:sldChg chg="del">
        <pc:chgData name="Houssem Lassoued" userId="b9b8e0ad6305353d" providerId="Windows Live" clId="Web-{1F506DFB-1A66-C727-5DD2-CF1ED1AAF3A5}" dt="2025-05-24T11:35:37.735" v="906"/>
        <pc:sldMkLst>
          <pc:docMk/>
          <pc:sldMk cId="2702368828" sldId="282"/>
        </pc:sldMkLst>
      </pc:sldChg>
      <pc:sldChg chg="del">
        <pc:chgData name="Houssem Lassoued" userId="b9b8e0ad6305353d" providerId="Windows Live" clId="Web-{1F506DFB-1A66-C727-5DD2-CF1ED1AAF3A5}" dt="2025-05-24T10:20:01.505" v="545"/>
        <pc:sldMkLst>
          <pc:docMk/>
          <pc:sldMk cId="1667769514" sldId="283"/>
        </pc:sldMkLst>
      </pc:sldChg>
      <pc:sldChg chg="addSp delSp modSp mod setBg">
        <pc:chgData name="Houssem Lassoued" userId="b9b8e0ad6305353d" providerId="Windows Live" clId="Web-{1F506DFB-1A66-C727-5DD2-CF1ED1AAF3A5}" dt="2025-05-24T09:27:53.488" v="435" actId="14100"/>
        <pc:sldMkLst>
          <pc:docMk/>
          <pc:sldMk cId="2230492790" sldId="284"/>
        </pc:sldMkLst>
        <pc:spChg chg="del">
          <ac:chgData name="Houssem Lassoued" userId="b9b8e0ad6305353d" providerId="Windows Live" clId="Web-{1F506DFB-1A66-C727-5DD2-CF1ED1AAF3A5}" dt="2025-05-24T08:22:28.092" v="225"/>
          <ac:spMkLst>
            <pc:docMk/>
            <pc:sldMk cId="2230492790" sldId="284"/>
            <ac:spMk id="3" creationId="{7422F744-ECAF-E08A-118F-325CE81CEE9B}"/>
          </ac:spMkLst>
        </pc:spChg>
        <pc:spChg chg="add mod">
          <ac:chgData name="Houssem Lassoued" userId="b9b8e0ad6305353d" providerId="Windows Live" clId="Web-{1F506DFB-1A66-C727-5DD2-CF1ED1AAF3A5}" dt="2025-05-24T09:18:14.141" v="422" actId="1076"/>
          <ac:spMkLst>
            <pc:docMk/>
            <pc:sldMk cId="2230492790" sldId="284"/>
            <ac:spMk id="6" creationId="{9DA7ACBA-6E23-2E1F-48BF-F8AEE635DCE7}"/>
          </ac:spMkLst>
        </pc:spChg>
        <pc:spChg chg="add mod">
          <ac:chgData name="Houssem Lassoued" userId="b9b8e0ad6305353d" providerId="Windows Live" clId="Web-{1F506DFB-1A66-C727-5DD2-CF1ED1AAF3A5}" dt="2025-05-24T09:18:14.157" v="424" actId="1076"/>
          <ac:spMkLst>
            <pc:docMk/>
            <pc:sldMk cId="2230492790" sldId="284"/>
            <ac:spMk id="16" creationId="{E6FB1BA4-600A-E378-FEF8-2B1EE6BE0BFE}"/>
          </ac:spMkLst>
        </pc:spChg>
        <pc:spChg chg="add mod">
          <ac:chgData name="Houssem Lassoued" userId="b9b8e0ad6305353d" providerId="Windows Live" clId="Web-{1F506DFB-1A66-C727-5DD2-CF1ED1AAF3A5}" dt="2025-05-24T09:18:14.173" v="427" actId="1076"/>
          <ac:spMkLst>
            <pc:docMk/>
            <pc:sldMk cId="2230492790" sldId="284"/>
            <ac:spMk id="19" creationId="{1475D8A7-5086-2B00-5B65-641F9BD8C436}"/>
          </ac:spMkLst>
        </pc:spChg>
        <pc:spChg chg="add del mod">
          <ac:chgData name="Houssem Lassoued" userId="b9b8e0ad6305353d" providerId="Windows Live" clId="Web-{1F506DFB-1A66-C727-5DD2-CF1ED1AAF3A5}" dt="2025-05-24T08:30:32.921" v="306"/>
          <ac:spMkLst>
            <pc:docMk/>
            <pc:sldMk cId="2230492790" sldId="284"/>
            <ac:spMk id="23" creationId="{1AC05324-1B4B-EF7D-2458-E9ED40781A58}"/>
          </ac:spMkLst>
        </pc:spChg>
        <pc:spChg chg="add mod">
          <ac:chgData name="Houssem Lassoued" userId="b9b8e0ad6305353d" providerId="Windows Live" clId="Web-{1F506DFB-1A66-C727-5DD2-CF1ED1AAF3A5}" dt="2025-05-24T08:32:51.832" v="357" actId="20577"/>
          <ac:spMkLst>
            <pc:docMk/>
            <pc:sldMk cId="2230492790" sldId="284"/>
            <ac:spMk id="25" creationId="{1099FAB6-F4A4-FCC1-65F5-2B9DD37E3E68}"/>
          </ac:spMkLst>
        </pc:spChg>
        <pc:spChg chg="del">
          <ac:chgData name="Houssem Lassoued" userId="b9b8e0ad6305353d" providerId="Windows Live" clId="Web-{1F506DFB-1A66-C727-5DD2-CF1ED1AAF3A5}" dt="2025-05-24T08:22:28.108" v="247"/>
          <ac:spMkLst>
            <pc:docMk/>
            <pc:sldMk cId="2230492790" sldId="284"/>
            <ac:spMk id="265" creationId="{338BC83A-B894-3F25-7C13-40F1AFCD2772}"/>
          </ac:spMkLst>
        </pc:spChg>
        <pc:spChg chg="del">
          <ac:chgData name="Houssem Lassoued" userId="b9b8e0ad6305353d" providerId="Windows Live" clId="Web-{1F506DFB-1A66-C727-5DD2-CF1ED1AAF3A5}" dt="2025-05-24T08:22:28.108" v="246"/>
          <ac:spMkLst>
            <pc:docMk/>
            <pc:sldMk cId="2230492790" sldId="284"/>
            <ac:spMk id="266" creationId="{EC2B39AF-153F-4DB4-FE09-6FFFAD9CEFF9}"/>
          </ac:spMkLst>
        </pc:spChg>
        <pc:spChg chg="del">
          <ac:chgData name="Houssem Lassoued" userId="b9b8e0ad6305353d" providerId="Windows Live" clId="Web-{1F506DFB-1A66-C727-5DD2-CF1ED1AAF3A5}" dt="2025-05-24T08:22:28.108" v="245"/>
          <ac:spMkLst>
            <pc:docMk/>
            <pc:sldMk cId="2230492790" sldId="284"/>
            <ac:spMk id="267" creationId="{106618CD-FE3C-3B54-A4FD-7976E667B048}"/>
          </ac:spMkLst>
        </pc:spChg>
        <pc:spChg chg="del">
          <ac:chgData name="Houssem Lassoued" userId="b9b8e0ad6305353d" providerId="Windows Live" clId="Web-{1F506DFB-1A66-C727-5DD2-CF1ED1AAF3A5}" dt="2025-05-24T08:22:28.108" v="242"/>
          <ac:spMkLst>
            <pc:docMk/>
            <pc:sldMk cId="2230492790" sldId="284"/>
            <ac:spMk id="270" creationId="{5295FECD-A920-1F6D-2674-0805E5FDD0F9}"/>
          </ac:spMkLst>
        </pc:spChg>
        <pc:spChg chg="del">
          <ac:chgData name="Houssem Lassoued" userId="b9b8e0ad6305353d" providerId="Windows Live" clId="Web-{1F506DFB-1A66-C727-5DD2-CF1ED1AAF3A5}" dt="2025-05-24T08:22:28.108" v="241"/>
          <ac:spMkLst>
            <pc:docMk/>
            <pc:sldMk cId="2230492790" sldId="284"/>
            <ac:spMk id="271" creationId="{FA15F840-84AF-C6DE-5E09-449E8F5102B0}"/>
          </ac:spMkLst>
        </pc:spChg>
        <pc:spChg chg="del">
          <ac:chgData name="Houssem Lassoued" userId="b9b8e0ad6305353d" providerId="Windows Live" clId="Web-{1F506DFB-1A66-C727-5DD2-CF1ED1AAF3A5}" dt="2025-05-24T08:22:28.108" v="240"/>
          <ac:spMkLst>
            <pc:docMk/>
            <pc:sldMk cId="2230492790" sldId="284"/>
            <ac:spMk id="272" creationId="{929E5559-3722-8A5D-1B0C-F42071628BF5}"/>
          </ac:spMkLst>
        </pc:spChg>
        <pc:spChg chg="del">
          <ac:chgData name="Houssem Lassoued" userId="b9b8e0ad6305353d" providerId="Windows Live" clId="Web-{1F506DFB-1A66-C727-5DD2-CF1ED1AAF3A5}" dt="2025-05-24T08:22:28.108" v="237"/>
          <ac:spMkLst>
            <pc:docMk/>
            <pc:sldMk cId="2230492790" sldId="284"/>
            <ac:spMk id="275" creationId="{6D47E5AB-9CC7-5F26-562A-8020B8020300}"/>
          </ac:spMkLst>
        </pc:spChg>
        <pc:spChg chg="del">
          <ac:chgData name="Houssem Lassoued" userId="b9b8e0ad6305353d" providerId="Windows Live" clId="Web-{1F506DFB-1A66-C727-5DD2-CF1ED1AAF3A5}" dt="2025-05-24T08:22:28.092" v="236"/>
          <ac:spMkLst>
            <pc:docMk/>
            <pc:sldMk cId="2230492790" sldId="284"/>
            <ac:spMk id="276" creationId="{8986B19A-8957-7823-2F13-72C6EDF358EC}"/>
          </ac:spMkLst>
        </pc:spChg>
        <pc:spChg chg="del">
          <ac:chgData name="Houssem Lassoued" userId="b9b8e0ad6305353d" providerId="Windows Live" clId="Web-{1F506DFB-1A66-C727-5DD2-CF1ED1AAF3A5}" dt="2025-05-24T08:22:28.092" v="235"/>
          <ac:spMkLst>
            <pc:docMk/>
            <pc:sldMk cId="2230492790" sldId="284"/>
            <ac:spMk id="277" creationId="{11D54EF0-2A12-49AB-F9EA-F904561C4CCD}"/>
          </ac:spMkLst>
        </pc:spChg>
        <pc:spChg chg="del">
          <ac:chgData name="Houssem Lassoued" userId="b9b8e0ad6305353d" providerId="Windows Live" clId="Web-{1F506DFB-1A66-C727-5DD2-CF1ED1AAF3A5}" dt="2025-05-24T08:22:28.092" v="232"/>
          <ac:spMkLst>
            <pc:docMk/>
            <pc:sldMk cId="2230492790" sldId="284"/>
            <ac:spMk id="280" creationId="{ECE1832C-7DF4-551A-B0D6-B18F7DCB47CD}"/>
          </ac:spMkLst>
        </pc:spChg>
        <pc:spChg chg="del">
          <ac:chgData name="Houssem Lassoued" userId="b9b8e0ad6305353d" providerId="Windows Live" clId="Web-{1F506DFB-1A66-C727-5DD2-CF1ED1AAF3A5}" dt="2025-05-24T08:22:28.092" v="231"/>
          <ac:spMkLst>
            <pc:docMk/>
            <pc:sldMk cId="2230492790" sldId="284"/>
            <ac:spMk id="281" creationId="{E522E3C9-5AA8-938D-2717-80789AAA6537}"/>
          </ac:spMkLst>
        </pc:spChg>
        <pc:spChg chg="del">
          <ac:chgData name="Houssem Lassoued" userId="b9b8e0ad6305353d" providerId="Windows Live" clId="Web-{1F506DFB-1A66-C727-5DD2-CF1ED1AAF3A5}" dt="2025-05-24T08:22:28.092" v="230"/>
          <ac:spMkLst>
            <pc:docMk/>
            <pc:sldMk cId="2230492790" sldId="284"/>
            <ac:spMk id="282" creationId="{FA2FC78D-4B7F-8E2D-2F3B-4BC15D076568}"/>
          </ac:spMkLst>
        </pc:spChg>
        <pc:spChg chg="del">
          <ac:chgData name="Houssem Lassoued" userId="b9b8e0ad6305353d" providerId="Windows Live" clId="Web-{1F506DFB-1A66-C727-5DD2-CF1ED1AAF3A5}" dt="2025-05-24T08:22:28.092" v="227"/>
          <ac:spMkLst>
            <pc:docMk/>
            <pc:sldMk cId="2230492790" sldId="284"/>
            <ac:spMk id="286" creationId="{0DE7BF61-B6AB-CE9B-9E22-3CFF02755DBA}"/>
          </ac:spMkLst>
        </pc:spChg>
        <pc:spChg chg="del">
          <ac:chgData name="Houssem Lassoued" userId="b9b8e0ad6305353d" providerId="Windows Live" clId="Web-{1F506DFB-1A66-C727-5DD2-CF1ED1AAF3A5}" dt="2025-05-24T08:22:28.092" v="226"/>
          <ac:spMkLst>
            <pc:docMk/>
            <pc:sldMk cId="2230492790" sldId="284"/>
            <ac:spMk id="288" creationId="{61646947-1BE8-7E2E-9645-F9C3CD04E8B1}"/>
          </ac:spMkLst>
        </pc:spChg>
        <pc:picChg chg="add del mod">
          <ac:chgData name="Houssem Lassoued" userId="b9b8e0ad6305353d" providerId="Windows Live" clId="Web-{1F506DFB-1A66-C727-5DD2-CF1ED1AAF3A5}" dt="2025-05-24T08:25:38.177" v="252"/>
          <ac:picMkLst>
            <pc:docMk/>
            <pc:sldMk cId="2230492790" sldId="284"/>
            <ac:picMk id="2" creationId="{53E21D3B-D76D-B3E9-4A91-0396EFBFD98B}"/>
          </ac:picMkLst>
        </pc:picChg>
        <pc:picChg chg="add del mod">
          <ac:chgData name="Houssem Lassoued" userId="b9b8e0ad6305353d" providerId="Windows Live" clId="Web-{1F506DFB-1A66-C727-5DD2-CF1ED1AAF3A5}" dt="2025-05-24T09:13:41.164" v="405"/>
          <ac:picMkLst>
            <pc:docMk/>
            <pc:sldMk cId="2230492790" sldId="284"/>
            <ac:picMk id="4" creationId="{52EF2295-5F00-25DA-BFE0-B796AAD7C5BA}"/>
          </ac:picMkLst>
        </pc:picChg>
        <pc:picChg chg="add del mod">
          <ac:chgData name="Houssem Lassoued" userId="b9b8e0ad6305353d" providerId="Windows Live" clId="Web-{1F506DFB-1A66-C727-5DD2-CF1ED1AAF3A5}" dt="2025-05-24T08:59:47.089" v="384"/>
          <ac:picMkLst>
            <pc:docMk/>
            <pc:sldMk cId="2230492790" sldId="284"/>
            <ac:picMk id="26" creationId="{A4AB865D-4914-77E7-38D7-08212282E98F}"/>
          </ac:picMkLst>
        </pc:picChg>
        <pc:picChg chg="add mod">
          <ac:chgData name="Houssem Lassoued" userId="b9b8e0ad6305353d" providerId="Windows Live" clId="Web-{1F506DFB-1A66-C727-5DD2-CF1ED1AAF3A5}" dt="2025-05-24T09:18:14.204" v="428" actId="1076"/>
          <ac:picMkLst>
            <pc:docMk/>
            <pc:sldMk cId="2230492790" sldId="284"/>
            <ac:picMk id="27" creationId="{0EBF88E3-A2D3-0548-445A-97D72BE1C0A6}"/>
          </ac:picMkLst>
        </pc:picChg>
        <pc:picChg chg="add mod">
          <ac:chgData name="Houssem Lassoued" userId="b9b8e0ad6305353d" providerId="Windows Live" clId="Web-{1F506DFB-1A66-C727-5DD2-CF1ED1AAF3A5}" dt="2025-05-24T09:27:53.488" v="435" actId="14100"/>
          <ac:picMkLst>
            <pc:docMk/>
            <pc:sldMk cId="2230492790" sldId="284"/>
            <ac:picMk id="29" creationId="{807AF0DA-A7D6-387E-4D20-1E322AC818BA}"/>
          </ac:picMkLst>
        </pc:picChg>
        <pc:cxnChg chg="add del mod">
          <ac:chgData name="Houssem Lassoued" userId="b9b8e0ad6305353d" providerId="Windows Live" clId="Web-{1F506DFB-1A66-C727-5DD2-CF1ED1AAF3A5}" dt="2025-05-24T08:25:42.036" v="273"/>
          <ac:cxnSpMkLst>
            <pc:docMk/>
            <pc:sldMk cId="2230492790" sldId="284"/>
            <ac:cxnSpMk id="12" creationId="{697765B4-8336-B389-ECE4-0CCEE4C5DDF6}"/>
          </ac:cxnSpMkLst>
        </pc:cxnChg>
        <pc:cxnChg chg="add del">
          <ac:chgData name="Houssem Lassoued" userId="b9b8e0ad6305353d" providerId="Windows Live" clId="Web-{1F506DFB-1A66-C727-5DD2-CF1ED1AAF3A5}" dt="2025-05-24T08:25:42.083" v="275"/>
          <ac:cxnSpMkLst>
            <pc:docMk/>
            <pc:sldMk cId="2230492790" sldId="284"/>
            <ac:cxnSpMk id="13" creationId="{B428FF3E-9CFB-E2EA-B464-79120CD1F1F2}"/>
          </ac:cxnSpMkLst>
        </pc:cxnChg>
        <pc:cxnChg chg="add mod">
          <ac:chgData name="Houssem Lassoued" userId="b9b8e0ad6305353d" providerId="Windows Live" clId="Web-{1F506DFB-1A66-C727-5DD2-CF1ED1AAF3A5}" dt="2025-05-24T09:18:14.141" v="423" actId="1076"/>
          <ac:cxnSpMkLst>
            <pc:docMk/>
            <pc:sldMk cId="2230492790" sldId="284"/>
            <ac:cxnSpMk id="14" creationId="{22983826-25E3-4AFC-FD78-ECC8F59787AA}"/>
          </ac:cxnSpMkLst>
        </pc:cxnChg>
        <pc:cxnChg chg="add mod">
          <ac:chgData name="Houssem Lassoued" userId="b9b8e0ad6305353d" providerId="Windows Live" clId="Web-{1F506DFB-1A66-C727-5DD2-CF1ED1AAF3A5}" dt="2025-05-24T09:18:14.157" v="425" actId="1076"/>
          <ac:cxnSpMkLst>
            <pc:docMk/>
            <pc:sldMk cId="2230492790" sldId="284"/>
            <ac:cxnSpMk id="17" creationId="{DF0A1F24-E7DA-33C4-6060-2F63553C2035}"/>
          </ac:cxnSpMkLst>
        </pc:cxnChg>
        <pc:cxnChg chg="add mod">
          <ac:chgData name="Houssem Lassoued" userId="b9b8e0ad6305353d" providerId="Windows Live" clId="Web-{1F506DFB-1A66-C727-5DD2-CF1ED1AAF3A5}" dt="2025-05-24T09:18:14.157" v="426" actId="1076"/>
          <ac:cxnSpMkLst>
            <pc:docMk/>
            <pc:sldMk cId="2230492790" sldId="284"/>
            <ac:cxnSpMk id="18" creationId="{41E5B436-F364-E4C8-B16C-F3F394711D1C}"/>
          </ac:cxnSpMkLst>
        </pc:cxnChg>
        <pc:cxnChg chg="del">
          <ac:chgData name="Houssem Lassoued" userId="b9b8e0ad6305353d" providerId="Windows Live" clId="Web-{1F506DFB-1A66-C727-5DD2-CF1ED1AAF3A5}" dt="2025-05-24T08:22:28.108" v="244"/>
          <ac:cxnSpMkLst>
            <pc:docMk/>
            <pc:sldMk cId="2230492790" sldId="284"/>
            <ac:cxnSpMk id="268" creationId="{2F9555D1-276A-C3A5-A50B-464E32C6F984}"/>
          </ac:cxnSpMkLst>
        </pc:cxnChg>
        <pc:cxnChg chg="del">
          <ac:chgData name="Houssem Lassoued" userId="b9b8e0ad6305353d" providerId="Windows Live" clId="Web-{1F506DFB-1A66-C727-5DD2-CF1ED1AAF3A5}" dt="2025-05-24T08:22:28.108" v="243"/>
          <ac:cxnSpMkLst>
            <pc:docMk/>
            <pc:sldMk cId="2230492790" sldId="284"/>
            <ac:cxnSpMk id="269" creationId="{BBD3EDA3-DF3F-4B04-E71C-17BEBFF9099F}"/>
          </ac:cxnSpMkLst>
        </pc:cxnChg>
        <pc:cxnChg chg="del">
          <ac:chgData name="Houssem Lassoued" userId="b9b8e0ad6305353d" providerId="Windows Live" clId="Web-{1F506DFB-1A66-C727-5DD2-CF1ED1AAF3A5}" dt="2025-05-24T08:22:28.108" v="239"/>
          <ac:cxnSpMkLst>
            <pc:docMk/>
            <pc:sldMk cId="2230492790" sldId="284"/>
            <ac:cxnSpMk id="273" creationId="{203BB70E-230D-9869-B962-CC7A99AFC31A}"/>
          </ac:cxnSpMkLst>
        </pc:cxnChg>
        <pc:cxnChg chg="del">
          <ac:chgData name="Houssem Lassoued" userId="b9b8e0ad6305353d" providerId="Windows Live" clId="Web-{1F506DFB-1A66-C727-5DD2-CF1ED1AAF3A5}" dt="2025-05-24T08:22:28.108" v="238"/>
          <ac:cxnSpMkLst>
            <pc:docMk/>
            <pc:sldMk cId="2230492790" sldId="284"/>
            <ac:cxnSpMk id="274" creationId="{DFF53A78-B49F-8F0D-EC72-F4BE7514750F}"/>
          </ac:cxnSpMkLst>
        </pc:cxnChg>
        <pc:cxnChg chg="del">
          <ac:chgData name="Houssem Lassoued" userId="b9b8e0ad6305353d" providerId="Windows Live" clId="Web-{1F506DFB-1A66-C727-5DD2-CF1ED1AAF3A5}" dt="2025-05-24T08:22:28.092" v="234"/>
          <ac:cxnSpMkLst>
            <pc:docMk/>
            <pc:sldMk cId="2230492790" sldId="284"/>
            <ac:cxnSpMk id="278" creationId="{CD6AFBEF-1DB5-6367-1DE7-A51BD6308288}"/>
          </ac:cxnSpMkLst>
        </pc:cxnChg>
        <pc:cxnChg chg="del">
          <ac:chgData name="Houssem Lassoued" userId="b9b8e0ad6305353d" providerId="Windows Live" clId="Web-{1F506DFB-1A66-C727-5DD2-CF1ED1AAF3A5}" dt="2025-05-24T08:22:28.092" v="233"/>
          <ac:cxnSpMkLst>
            <pc:docMk/>
            <pc:sldMk cId="2230492790" sldId="284"/>
            <ac:cxnSpMk id="279" creationId="{EF016788-5F3C-0ED2-2FCD-B33BB6FBCD84}"/>
          </ac:cxnSpMkLst>
        </pc:cxnChg>
        <pc:cxnChg chg="del">
          <ac:chgData name="Houssem Lassoued" userId="b9b8e0ad6305353d" providerId="Windows Live" clId="Web-{1F506DFB-1A66-C727-5DD2-CF1ED1AAF3A5}" dt="2025-05-24T08:22:28.092" v="229"/>
          <ac:cxnSpMkLst>
            <pc:docMk/>
            <pc:sldMk cId="2230492790" sldId="284"/>
            <ac:cxnSpMk id="283" creationId="{39A34BD1-83AC-38FA-DFFA-AD101F565B91}"/>
          </ac:cxnSpMkLst>
        </pc:cxnChg>
        <pc:cxnChg chg="del">
          <ac:chgData name="Houssem Lassoued" userId="b9b8e0ad6305353d" providerId="Windows Live" clId="Web-{1F506DFB-1A66-C727-5DD2-CF1ED1AAF3A5}" dt="2025-05-24T08:22:28.092" v="228"/>
          <ac:cxnSpMkLst>
            <pc:docMk/>
            <pc:sldMk cId="2230492790" sldId="284"/>
            <ac:cxnSpMk id="284" creationId="{2B3B3B4C-99B0-815A-DE46-B19FE320C416}"/>
          </ac:cxnSpMkLst>
        </pc:cxnChg>
      </pc:sldChg>
      <pc:sldChg chg="addSp modSp">
        <pc:chgData name="Houssem Lassoued" userId="b9b8e0ad6305353d" providerId="Windows Live" clId="Web-{1F506DFB-1A66-C727-5DD2-CF1ED1AAF3A5}" dt="2025-05-24T11:18:25.469" v="890"/>
        <pc:sldMkLst>
          <pc:docMk/>
          <pc:sldMk cId="517373927" sldId="309"/>
        </pc:sldMkLst>
        <pc:spChg chg="mod">
          <ac:chgData name="Houssem Lassoued" userId="b9b8e0ad6305353d" providerId="Windows Live" clId="Web-{1F506DFB-1A66-C727-5DD2-CF1ED1AAF3A5}" dt="2025-05-24T11:17:41.937" v="884" actId="1076"/>
          <ac:spMkLst>
            <pc:docMk/>
            <pc:sldMk cId="517373927" sldId="309"/>
            <ac:spMk id="6" creationId="{A1CD1751-62D7-9EE7-CEF7-9154EC85D5F1}"/>
          </ac:spMkLst>
        </pc:spChg>
        <pc:spChg chg="mod">
          <ac:chgData name="Houssem Lassoued" userId="b9b8e0ad6305353d" providerId="Windows Live" clId="Web-{1F506DFB-1A66-C727-5DD2-CF1ED1AAF3A5}" dt="2025-05-24T11:17:47.921" v="885" actId="1076"/>
          <ac:spMkLst>
            <pc:docMk/>
            <pc:sldMk cId="517373927" sldId="309"/>
            <ac:spMk id="12" creationId="{D58EF699-3DDB-A04D-9D3B-4DADAE6ACFAC}"/>
          </ac:spMkLst>
        </pc:spChg>
        <pc:picChg chg="add mod">
          <ac:chgData name="Houssem Lassoued" userId="b9b8e0ad6305353d" providerId="Windows Live" clId="Web-{1F506DFB-1A66-C727-5DD2-CF1ED1AAF3A5}" dt="2025-05-24T11:18:25.469" v="890"/>
          <ac:picMkLst>
            <pc:docMk/>
            <pc:sldMk cId="517373927" sldId="309"/>
            <ac:picMk id="2" creationId="{20D23F17-9869-3BC6-C3A5-041C380CCAFE}"/>
          </ac:picMkLst>
        </pc:picChg>
        <pc:picChg chg="mod">
          <ac:chgData name="Houssem Lassoued" userId="b9b8e0ad6305353d" providerId="Windows Live" clId="Web-{1F506DFB-1A66-C727-5DD2-CF1ED1AAF3A5}" dt="2025-05-24T11:17:34.312" v="882" actId="1076"/>
          <ac:picMkLst>
            <pc:docMk/>
            <pc:sldMk cId="517373927" sldId="309"/>
            <ac:picMk id="3" creationId="{9CC89F9F-626A-69C0-6A23-9201CA8D8745}"/>
          </ac:picMkLst>
        </pc:picChg>
        <pc:picChg chg="mod">
          <ac:chgData name="Houssem Lassoued" userId="b9b8e0ad6305353d" providerId="Windows Live" clId="Web-{1F506DFB-1A66-C727-5DD2-CF1ED1AAF3A5}" dt="2025-05-24T11:18:06.391" v="888" actId="1076"/>
          <ac:picMkLst>
            <pc:docMk/>
            <pc:sldMk cId="517373927" sldId="309"/>
            <ac:picMk id="4" creationId="{AA5537DF-C3C5-E2AF-70B2-40EFCC1A7928}"/>
          </ac:picMkLst>
        </pc:picChg>
      </pc:sldChg>
      <pc:sldChg chg="addSp delSp modSp">
        <pc:chgData name="Houssem Lassoued" userId="b9b8e0ad6305353d" providerId="Windows Live" clId="Web-{1F506DFB-1A66-C727-5DD2-CF1ED1AAF3A5}" dt="2025-05-24T11:33:59.372" v="904"/>
        <pc:sldMkLst>
          <pc:docMk/>
          <pc:sldMk cId="621455812" sldId="310"/>
        </pc:sldMkLst>
        <pc:picChg chg="add mod">
          <ac:chgData name="Houssem Lassoued" userId="b9b8e0ad6305353d" providerId="Windows Live" clId="Web-{1F506DFB-1A66-C727-5DD2-CF1ED1AAF3A5}" dt="2025-05-24T11:32:42.104" v="901" actId="14100"/>
          <ac:picMkLst>
            <pc:docMk/>
            <pc:sldMk cId="621455812" sldId="310"/>
            <ac:picMk id="4" creationId="{C2A3A3A6-C3D5-A44A-59CB-8C3B7C5D610D}"/>
          </ac:picMkLst>
        </pc:picChg>
        <pc:picChg chg="del">
          <ac:chgData name="Houssem Lassoued" userId="b9b8e0ad6305353d" providerId="Windows Live" clId="Web-{1F506DFB-1A66-C727-5DD2-CF1ED1AAF3A5}" dt="2025-05-24T11:28:22.706" v="892"/>
          <ac:picMkLst>
            <pc:docMk/>
            <pc:sldMk cId="621455812" sldId="310"/>
            <ac:picMk id="10" creationId="{5D0A4675-2AF7-2270-43F0-1353FD2DB183}"/>
          </ac:picMkLst>
        </pc:picChg>
        <pc:picChg chg="add mod">
          <ac:chgData name="Houssem Lassoued" userId="b9b8e0ad6305353d" providerId="Windows Live" clId="Web-{1F506DFB-1A66-C727-5DD2-CF1ED1AAF3A5}" dt="2025-05-24T11:33:59.372" v="904"/>
          <ac:picMkLst>
            <pc:docMk/>
            <pc:sldMk cId="621455812" sldId="310"/>
            <ac:picMk id="12" creationId="{7F2738F5-C867-3581-2650-08E5662BA950}"/>
          </ac:picMkLst>
        </pc:picChg>
      </pc:sldChg>
      <pc:sldChg chg="modSp">
        <pc:chgData name="Houssem Lassoued" userId="b9b8e0ad6305353d" providerId="Windows Live" clId="Web-{1F506DFB-1A66-C727-5DD2-CF1ED1AAF3A5}" dt="2025-05-24T11:36:48.924" v="914"/>
        <pc:sldMkLst>
          <pc:docMk/>
          <pc:sldMk cId="3147601915" sldId="312"/>
        </pc:sldMkLst>
        <pc:graphicFrameChg chg="mod modGraphic">
          <ac:chgData name="Houssem Lassoued" userId="b9b8e0ad6305353d" providerId="Windows Live" clId="Web-{1F506DFB-1A66-C727-5DD2-CF1ED1AAF3A5}" dt="2025-05-24T11:36:48.924" v="914"/>
          <ac:graphicFrameMkLst>
            <pc:docMk/>
            <pc:sldMk cId="3147601915" sldId="312"/>
            <ac:graphicFrameMk id="3" creationId="{E573E3A2-32E4-245E-266E-C4241225524E}"/>
          </ac:graphicFrameMkLst>
        </pc:graphicFrameChg>
      </pc:sldChg>
      <pc:sldChg chg="del">
        <pc:chgData name="Houssem Lassoued" userId="b9b8e0ad6305353d" providerId="Windows Live" clId="Web-{1F506DFB-1A66-C727-5DD2-CF1ED1AAF3A5}" dt="2025-05-24T11:41:10.026" v="921"/>
        <pc:sldMkLst>
          <pc:docMk/>
          <pc:sldMk cId="895228139" sldId="313"/>
        </pc:sldMkLst>
      </pc:sldChg>
      <pc:sldChg chg="del">
        <pc:chgData name="Houssem Lassoued" userId="b9b8e0ad6305353d" providerId="Windows Live" clId="Web-{1F506DFB-1A66-C727-5DD2-CF1ED1AAF3A5}" dt="2025-05-24T11:40:45.838" v="917"/>
        <pc:sldMkLst>
          <pc:docMk/>
          <pc:sldMk cId="1848143446" sldId="314"/>
        </pc:sldMkLst>
      </pc:sldChg>
      <pc:sldChg chg="del">
        <pc:chgData name="Houssem Lassoued" userId="b9b8e0ad6305353d" providerId="Windows Live" clId="Web-{1F506DFB-1A66-C727-5DD2-CF1ED1AAF3A5}" dt="2025-05-24T11:40:51.010" v="918"/>
        <pc:sldMkLst>
          <pc:docMk/>
          <pc:sldMk cId="613754256" sldId="315"/>
        </pc:sldMkLst>
      </pc:sldChg>
      <pc:sldChg chg="del">
        <pc:chgData name="Houssem Lassoued" userId="b9b8e0ad6305353d" providerId="Windows Live" clId="Web-{1F506DFB-1A66-C727-5DD2-CF1ED1AAF3A5}" dt="2025-05-24T11:40:54.979" v="919"/>
        <pc:sldMkLst>
          <pc:docMk/>
          <pc:sldMk cId="3366151761" sldId="316"/>
        </pc:sldMkLst>
      </pc:sldChg>
      <pc:sldChg chg="del">
        <pc:chgData name="Houssem Lassoued" userId="b9b8e0ad6305353d" providerId="Windows Live" clId="Web-{1F506DFB-1A66-C727-5DD2-CF1ED1AAF3A5}" dt="2025-05-24T11:40:59.807" v="920"/>
        <pc:sldMkLst>
          <pc:docMk/>
          <pc:sldMk cId="3642432688" sldId="317"/>
        </pc:sldMkLst>
      </pc:sldChg>
      <pc:sldChg chg="modSp ord">
        <pc:chgData name="Houssem Lassoued" userId="b9b8e0ad6305353d" providerId="Windows Live" clId="Web-{1F506DFB-1A66-C727-5DD2-CF1ED1AAF3A5}" dt="2025-05-24T11:43:05.501" v="930" actId="20577"/>
        <pc:sldMkLst>
          <pc:docMk/>
          <pc:sldMk cId="3995088515" sldId="319"/>
        </pc:sldMkLst>
        <pc:spChg chg="mod">
          <ac:chgData name="Houssem Lassoued" userId="b9b8e0ad6305353d" providerId="Windows Live" clId="Web-{1F506DFB-1A66-C727-5DD2-CF1ED1AAF3A5}" dt="2025-05-24T11:43:05.501" v="930" actId="20577"/>
          <ac:spMkLst>
            <pc:docMk/>
            <pc:sldMk cId="3995088515" sldId="319"/>
            <ac:spMk id="5" creationId="{9689D2DB-5122-1C4B-5C81-599988409D13}"/>
          </ac:spMkLst>
        </pc:spChg>
      </pc:sldChg>
      <pc:sldChg chg="del">
        <pc:chgData name="Houssem Lassoued" userId="b9b8e0ad6305353d" providerId="Windows Live" clId="Web-{1F506DFB-1A66-C727-5DD2-CF1ED1AAF3A5}" dt="2025-05-24T07:13:43.041" v="101"/>
        <pc:sldMkLst>
          <pc:docMk/>
          <pc:sldMk cId="3887851795" sldId="320"/>
        </pc:sldMkLst>
      </pc:sldChg>
      <pc:sldChg chg="del">
        <pc:chgData name="Houssem Lassoued" userId="b9b8e0ad6305353d" providerId="Windows Live" clId="Web-{1F506DFB-1A66-C727-5DD2-CF1ED1AAF3A5}" dt="2025-05-24T07:19:00.693" v="103"/>
        <pc:sldMkLst>
          <pc:docMk/>
          <pc:sldMk cId="1338557171" sldId="321"/>
        </pc:sldMkLst>
      </pc:sldChg>
      <pc:sldChg chg="delSp modSp">
        <pc:chgData name="Houssem Lassoued" userId="b9b8e0ad6305353d" providerId="Windows Live" clId="Web-{1F506DFB-1A66-C727-5DD2-CF1ED1AAF3A5}" dt="2025-05-24T10:20:54.272" v="551" actId="1076"/>
        <pc:sldMkLst>
          <pc:docMk/>
          <pc:sldMk cId="885103478" sldId="322"/>
        </pc:sldMkLst>
        <pc:spChg chg="del">
          <ac:chgData name="Houssem Lassoued" userId="b9b8e0ad6305353d" providerId="Windows Live" clId="Web-{1F506DFB-1A66-C727-5DD2-CF1ED1AAF3A5}" dt="2025-05-24T10:20:40.396" v="548"/>
          <ac:spMkLst>
            <pc:docMk/>
            <pc:sldMk cId="885103478" sldId="322"/>
            <ac:spMk id="2" creationId="{03389CA7-E55D-A2DA-E366-4A67ACC50D12}"/>
          </ac:spMkLst>
        </pc:spChg>
        <pc:spChg chg="del">
          <ac:chgData name="Houssem Lassoued" userId="b9b8e0ad6305353d" providerId="Windows Live" clId="Web-{1F506DFB-1A66-C727-5DD2-CF1ED1AAF3A5}" dt="2025-05-24T10:20:40.396" v="547"/>
          <ac:spMkLst>
            <pc:docMk/>
            <pc:sldMk cId="885103478" sldId="322"/>
            <ac:spMk id="3" creationId="{A3D741D4-B62F-6021-7AFD-6DD784546ED5}"/>
          </ac:spMkLst>
        </pc:spChg>
        <pc:spChg chg="mod">
          <ac:chgData name="Houssem Lassoued" userId="b9b8e0ad6305353d" providerId="Windows Live" clId="Web-{1F506DFB-1A66-C727-5DD2-CF1ED1AAF3A5}" dt="2025-05-24T10:20:54.272" v="551" actId="1076"/>
          <ac:spMkLst>
            <pc:docMk/>
            <pc:sldMk cId="885103478" sldId="322"/>
            <ac:spMk id="4" creationId="{C19BCDA7-B956-00C7-08B6-F9F1CDEFFA94}"/>
          </ac:spMkLst>
        </pc:spChg>
        <pc:spChg chg="del">
          <ac:chgData name="Houssem Lassoued" userId="b9b8e0ad6305353d" providerId="Windows Live" clId="Web-{1F506DFB-1A66-C727-5DD2-CF1ED1AAF3A5}" dt="2025-05-24T10:20:40.396" v="546"/>
          <ac:spMkLst>
            <pc:docMk/>
            <pc:sldMk cId="885103478" sldId="322"/>
            <ac:spMk id="5" creationId="{CA700310-3415-9AC0-84F7-8EF6AF6CED47}"/>
          </ac:spMkLst>
        </pc:spChg>
        <pc:spChg chg="mod">
          <ac:chgData name="Houssem Lassoued" userId="b9b8e0ad6305353d" providerId="Windows Live" clId="Web-{1F506DFB-1A66-C727-5DD2-CF1ED1AAF3A5}" dt="2025-05-24T10:20:48.209" v="550" actId="14100"/>
          <ac:spMkLst>
            <pc:docMk/>
            <pc:sldMk cId="885103478" sldId="322"/>
            <ac:spMk id="7" creationId="{06A243AF-24BF-99CA-B32E-4322562F0327}"/>
          </ac:spMkLst>
        </pc:spChg>
        <pc:spChg chg="del">
          <ac:chgData name="Houssem Lassoued" userId="b9b8e0ad6305353d" providerId="Windows Live" clId="Web-{1F506DFB-1A66-C727-5DD2-CF1ED1AAF3A5}" dt="2025-05-24T10:20:40.396" v="549"/>
          <ac:spMkLst>
            <pc:docMk/>
            <pc:sldMk cId="885103478" sldId="322"/>
            <ac:spMk id="9" creationId="{5D685792-E264-08AB-9A0C-3CC618E44730}"/>
          </ac:spMkLst>
        </pc:spChg>
      </pc:sldChg>
      <pc:sldChg chg="delSp modSp ord">
        <pc:chgData name="Houssem Lassoued" userId="b9b8e0ad6305353d" providerId="Windows Live" clId="Web-{1F506DFB-1A66-C727-5DD2-CF1ED1AAF3A5}" dt="2025-05-24T11:55:27.617" v="937" actId="1076"/>
        <pc:sldMkLst>
          <pc:docMk/>
          <pc:sldMk cId="851994170" sldId="324"/>
        </pc:sldMkLst>
        <pc:spChg chg="del">
          <ac:chgData name="Houssem Lassoued" userId="b9b8e0ad6305353d" providerId="Windows Live" clId="Web-{1F506DFB-1A66-C727-5DD2-CF1ED1AAF3A5}" dt="2025-05-24T11:55:04.367" v="934"/>
          <ac:spMkLst>
            <pc:docMk/>
            <pc:sldMk cId="851994170" sldId="324"/>
            <ac:spMk id="2" creationId="{BAB9A292-3F4B-36F6-6AD4-D4CE196EAA41}"/>
          </ac:spMkLst>
        </pc:spChg>
        <pc:spChg chg="del">
          <ac:chgData name="Houssem Lassoued" userId="b9b8e0ad6305353d" providerId="Windows Live" clId="Web-{1F506DFB-1A66-C727-5DD2-CF1ED1AAF3A5}" dt="2025-05-24T11:55:04.367" v="933"/>
          <ac:spMkLst>
            <pc:docMk/>
            <pc:sldMk cId="851994170" sldId="324"/>
            <ac:spMk id="3" creationId="{63F6E60B-03FE-02F9-D950-B05108D14A01}"/>
          </ac:spMkLst>
        </pc:spChg>
        <pc:spChg chg="mod">
          <ac:chgData name="Houssem Lassoued" userId="b9b8e0ad6305353d" providerId="Windows Live" clId="Web-{1F506DFB-1A66-C727-5DD2-CF1ED1AAF3A5}" dt="2025-05-24T11:55:27.617" v="937" actId="1076"/>
          <ac:spMkLst>
            <pc:docMk/>
            <pc:sldMk cId="851994170" sldId="324"/>
            <ac:spMk id="4" creationId="{AD2284BD-F97B-D3E9-6AE5-6E0E4007E0F6}"/>
          </ac:spMkLst>
        </pc:spChg>
        <pc:spChg chg="del">
          <ac:chgData name="Houssem Lassoued" userId="b9b8e0ad6305353d" providerId="Windows Live" clId="Web-{1F506DFB-1A66-C727-5DD2-CF1ED1AAF3A5}" dt="2025-05-24T11:55:04.367" v="932"/>
          <ac:spMkLst>
            <pc:docMk/>
            <pc:sldMk cId="851994170" sldId="324"/>
            <ac:spMk id="5" creationId="{38847E3B-013A-D1E9-56BC-AC8DDC6DBB59}"/>
          </ac:spMkLst>
        </pc:spChg>
        <pc:spChg chg="mod">
          <ac:chgData name="Houssem Lassoued" userId="b9b8e0ad6305353d" providerId="Windows Live" clId="Web-{1F506DFB-1A66-C727-5DD2-CF1ED1AAF3A5}" dt="2025-05-24T11:55:10.633" v="936" actId="14100"/>
          <ac:spMkLst>
            <pc:docMk/>
            <pc:sldMk cId="851994170" sldId="324"/>
            <ac:spMk id="7" creationId="{D06ACA26-B396-87C4-F196-BEF8BDC7EF54}"/>
          </ac:spMkLst>
        </pc:spChg>
        <pc:spChg chg="del">
          <ac:chgData name="Houssem Lassoued" userId="b9b8e0ad6305353d" providerId="Windows Live" clId="Web-{1F506DFB-1A66-C727-5DD2-CF1ED1AAF3A5}" dt="2025-05-24T11:55:04.367" v="935"/>
          <ac:spMkLst>
            <pc:docMk/>
            <pc:sldMk cId="851994170" sldId="324"/>
            <ac:spMk id="9" creationId="{6FECDF84-C3B7-214A-FA6C-A09D5338FBDE}"/>
          </ac:spMkLst>
        </pc:spChg>
      </pc:sldChg>
      <pc:sldChg chg="modSp del">
        <pc:chgData name="Houssem Lassoued" userId="b9b8e0ad6305353d" providerId="Windows Live" clId="Web-{1F506DFB-1A66-C727-5DD2-CF1ED1AAF3A5}" dt="2025-05-24T10:31:30.182" v="646"/>
        <pc:sldMkLst>
          <pc:docMk/>
          <pc:sldMk cId="304025462" sldId="327"/>
        </pc:sldMkLst>
        <pc:picChg chg="mod">
          <ac:chgData name="Houssem Lassoued" userId="b9b8e0ad6305353d" providerId="Windows Live" clId="Web-{1F506DFB-1A66-C727-5DD2-CF1ED1AAF3A5}" dt="2025-05-24T10:29:48.413" v="562" actId="1076"/>
          <ac:picMkLst>
            <pc:docMk/>
            <pc:sldMk cId="304025462" sldId="327"/>
            <ac:picMk id="9" creationId="{BE622BB9-8991-DE0A-B592-BB946DC7327D}"/>
          </ac:picMkLst>
        </pc:picChg>
      </pc:sldChg>
      <pc:sldChg chg="add del replId">
        <pc:chgData name="Houssem Lassoued" userId="b9b8e0ad6305353d" providerId="Windows Live" clId="Web-{1F506DFB-1A66-C727-5DD2-CF1ED1AAF3A5}" dt="2025-05-24T09:21:27.132" v="431"/>
        <pc:sldMkLst>
          <pc:docMk/>
          <pc:sldMk cId="199319503" sldId="328"/>
        </pc:sldMkLst>
      </pc:sldChg>
      <pc:sldChg chg="addSp delSp modSp new del">
        <pc:chgData name="Houssem Lassoued" userId="b9b8e0ad6305353d" providerId="Windows Live" clId="Web-{1F506DFB-1A66-C727-5DD2-CF1ED1AAF3A5}" dt="2025-05-24T08:22:13.107" v="223"/>
        <pc:sldMkLst>
          <pc:docMk/>
          <pc:sldMk cId="2442702593" sldId="328"/>
        </pc:sldMkLst>
        <pc:spChg chg="del">
          <ac:chgData name="Houssem Lassoued" userId="b9b8e0ad6305353d" providerId="Windows Live" clId="Web-{1F506DFB-1A66-C727-5DD2-CF1ED1AAF3A5}" dt="2025-05-24T08:21:49.200" v="219"/>
          <ac:spMkLst>
            <pc:docMk/>
            <pc:sldMk cId="2442702593" sldId="328"/>
            <ac:spMk id="2" creationId="{3A1DBCE1-B7A7-1646-9521-D84AE9C33DD4}"/>
          </ac:spMkLst>
        </pc:spChg>
        <pc:spChg chg="del mod">
          <ac:chgData name="Houssem Lassoued" userId="b9b8e0ad6305353d" providerId="Windows Live" clId="Web-{1F506DFB-1A66-C727-5DD2-CF1ED1AAF3A5}" dt="2025-05-24T08:21:46.575" v="218"/>
          <ac:spMkLst>
            <pc:docMk/>
            <pc:sldMk cId="2442702593" sldId="328"/>
            <ac:spMk id="3" creationId="{6687FFD9-9354-87C0-218A-9606ABBF330B}"/>
          </ac:spMkLst>
        </pc:spChg>
        <pc:picChg chg="add mod">
          <ac:chgData name="Houssem Lassoued" userId="b9b8e0ad6305353d" providerId="Windows Live" clId="Web-{1F506DFB-1A66-C727-5DD2-CF1ED1AAF3A5}" dt="2025-05-24T08:22:04.092" v="222" actId="1076"/>
          <ac:picMkLst>
            <pc:docMk/>
            <pc:sldMk cId="2442702593" sldId="328"/>
            <ac:picMk id="7" creationId="{ABF4A906-4BA3-3357-5456-A6C7F3630DD8}"/>
          </ac:picMkLst>
        </pc:picChg>
      </pc:sldChg>
      <pc:sldChg chg="addSp delSp modSp add replId">
        <pc:chgData name="Houssem Lassoued" userId="b9b8e0ad6305353d" providerId="Windows Live" clId="Web-{1F506DFB-1A66-C727-5DD2-CF1ED1AAF3A5}" dt="2025-05-24T09:55:25.168" v="544" actId="1076"/>
        <pc:sldMkLst>
          <pc:docMk/>
          <pc:sldMk cId="3096221055" sldId="328"/>
        </pc:sldMkLst>
        <pc:spChg chg="mod">
          <ac:chgData name="Houssem Lassoued" userId="b9b8e0ad6305353d" providerId="Windows Live" clId="Web-{1F506DFB-1A66-C727-5DD2-CF1ED1AAF3A5}" dt="2025-05-24T09:55:25.090" v="537" actId="1076"/>
          <ac:spMkLst>
            <pc:docMk/>
            <pc:sldMk cId="3096221055" sldId="328"/>
            <ac:spMk id="6" creationId="{9EA55ED0-7A80-1930-DC1B-3131EF90187E}"/>
          </ac:spMkLst>
        </pc:spChg>
        <pc:spChg chg="mod">
          <ac:chgData name="Houssem Lassoued" userId="b9b8e0ad6305353d" providerId="Windows Live" clId="Web-{1F506DFB-1A66-C727-5DD2-CF1ED1AAF3A5}" dt="2025-05-24T09:55:25.090" v="539" actId="1076"/>
          <ac:spMkLst>
            <pc:docMk/>
            <pc:sldMk cId="3096221055" sldId="328"/>
            <ac:spMk id="16" creationId="{82FB6D7F-4013-6970-4696-0A56BA53FDEA}"/>
          </ac:spMkLst>
        </pc:spChg>
        <pc:spChg chg="mod">
          <ac:chgData name="Houssem Lassoued" userId="b9b8e0ad6305353d" providerId="Windows Live" clId="Web-{1F506DFB-1A66-C727-5DD2-CF1ED1AAF3A5}" dt="2025-05-24T09:55:25.121" v="542" actId="1076"/>
          <ac:spMkLst>
            <pc:docMk/>
            <pc:sldMk cId="3096221055" sldId="328"/>
            <ac:spMk id="19" creationId="{A3762091-7465-63E8-7299-177F1EEEC8A6}"/>
          </ac:spMkLst>
        </pc:spChg>
        <pc:spChg chg="mod">
          <ac:chgData name="Houssem Lassoued" userId="b9b8e0ad6305353d" providerId="Windows Live" clId="Web-{1F506DFB-1A66-C727-5DD2-CF1ED1AAF3A5}" dt="2025-05-24T09:50:50.159" v="502" actId="1076"/>
          <ac:spMkLst>
            <pc:docMk/>
            <pc:sldMk cId="3096221055" sldId="328"/>
            <ac:spMk id="25" creationId="{CF4A1688-227E-2D23-C97C-FAA219B914E5}"/>
          </ac:spMkLst>
        </pc:spChg>
        <pc:picChg chg="add del mod">
          <ac:chgData name="Houssem Lassoued" userId="b9b8e0ad6305353d" providerId="Windows Live" clId="Web-{1F506DFB-1A66-C727-5DD2-CF1ED1AAF3A5}" dt="2025-05-24T09:42:38.424" v="461"/>
          <ac:picMkLst>
            <pc:docMk/>
            <pc:sldMk cId="3096221055" sldId="328"/>
            <ac:picMk id="2" creationId="{C1EA46B7-76FA-609E-E0D5-CF936B9B1297}"/>
          </ac:picMkLst>
        </pc:picChg>
        <pc:picChg chg="add mod">
          <ac:chgData name="Houssem Lassoued" userId="b9b8e0ad6305353d" providerId="Windows Live" clId="Web-{1F506DFB-1A66-C727-5DD2-CF1ED1AAF3A5}" dt="2025-05-24T09:55:25.152" v="543" actId="1076"/>
          <ac:picMkLst>
            <pc:docMk/>
            <pc:sldMk cId="3096221055" sldId="328"/>
            <ac:picMk id="3" creationId="{C2655802-2663-11D9-FC42-4470C56582C9}"/>
          </ac:picMkLst>
        </pc:picChg>
        <pc:picChg chg="add mod">
          <ac:chgData name="Houssem Lassoued" userId="b9b8e0ad6305353d" providerId="Windows Live" clId="Web-{1F506DFB-1A66-C727-5DD2-CF1ED1AAF3A5}" dt="2025-05-24T09:55:25.168" v="544" actId="1076"/>
          <ac:picMkLst>
            <pc:docMk/>
            <pc:sldMk cId="3096221055" sldId="328"/>
            <ac:picMk id="4" creationId="{C88BAD69-F563-66D9-55F8-2E345C81D2BD}"/>
          </ac:picMkLst>
        </pc:picChg>
        <pc:picChg chg="del">
          <ac:chgData name="Houssem Lassoued" userId="b9b8e0ad6305353d" providerId="Windows Live" clId="Web-{1F506DFB-1A66-C727-5DD2-CF1ED1AAF3A5}" dt="2025-05-24T09:36:33.474" v="444"/>
          <ac:picMkLst>
            <pc:docMk/>
            <pc:sldMk cId="3096221055" sldId="328"/>
            <ac:picMk id="27" creationId="{4A424ED5-C6F4-D70C-5C4B-D6B827305BF9}"/>
          </ac:picMkLst>
        </pc:picChg>
        <pc:picChg chg="del">
          <ac:chgData name="Houssem Lassoued" userId="b9b8e0ad6305353d" providerId="Windows Live" clId="Web-{1F506DFB-1A66-C727-5DD2-CF1ED1AAF3A5}" dt="2025-05-24T09:45:08.476" v="464"/>
          <ac:picMkLst>
            <pc:docMk/>
            <pc:sldMk cId="3096221055" sldId="328"/>
            <ac:picMk id="29" creationId="{17474DB1-3F1B-2E9F-2912-3ED3D8C0DF75}"/>
          </ac:picMkLst>
        </pc:picChg>
        <pc:cxnChg chg="mod">
          <ac:chgData name="Houssem Lassoued" userId="b9b8e0ad6305353d" providerId="Windows Live" clId="Web-{1F506DFB-1A66-C727-5DD2-CF1ED1AAF3A5}" dt="2025-05-24T09:55:25.090" v="538" actId="1076"/>
          <ac:cxnSpMkLst>
            <pc:docMk/>
            <pc:sldMk cId="3096221055" sldId="328"/>
            <ac:cxnSpMk id="14" creationId="{B70B745E-97FE-EF9D-47D6-F699F471014C}"/>
          </ac:cxnSpMkLst>
        </pc:cxnChg>
        <pc:cxnChg chg="mod">
          <ac:chgData name="Houssem Lassoued" userId="b9b8e0ad6305353d" providerId="Windows Live" clId="Web-{1F506DFB-1A66-C727-5DD2-CF1ED1AAF3A5}" dt="2025-05-24T09:55:25.105" v="540" actId="1076"/>
          <ac:cxnSpMkLst>
            <pc:docMk/>
            <pc:sldMk cId="3096221055" sldId="328"/>
            <ac:cxnSpMk id="17" creationId="{3EF4C69C-9592-2627-1E21-9CBA9715B430}"/>
          </ac:cxnSpMkLst>
        </pc:cxnChg>
        <pc:cxnChg chg="mod">
          <ac:chgData name="Houssem Lassoued" userId="b9b8e0ad6305353d" providerId="Windows Live" clId="Web-{1F506DFB-1A66-C727-5DD2-CF1ED1AAF3A5}" dt="2025-05-24T09:55:25.105" v="541" actId="1076"/>
          <ac:cxnSpMkLst>
            <pc:docMk/>
            <pc:sldMk cId="3096221055" sldId="328"/>
            <ac:cxnSpMk id="18" creationId="{94742E75-FB09-5A64-5175-2262661CD9F6}"/>
          </ac:cxnSpMkLst>
        </pc:cxnChg>
      </pc:sldChg>
      <pc:sldChg chg="addSp delSp modSp add del replId">
        <pc:chgData name="Houssem Lassoued" userId="b9b8e0ad6305353d" providerId="Windows Live" clId="Web-{1F506DFB-1A66-C727-5DD2-CF1ED1AAF3A5}" dt="2025-05-24T09:18:31.282" v="430"/>
        <pc:sldMkLst>
          <pc:docMk/>
          <pc:sldMk cId="621336555" sldId="329"/>
        </pc:sldMkLst>
        <pc:picChg chg="add mod">
          <ac:chgData name="Houssem Lassoued" userId="b9b8e0ad6305353d" providerId="Windows Live" clId="Web-{1F506DFB-1A66-C727-5DD2-CF1ED1AAF3A5}" dt="2025-05-24T09:10:17.953" v="404" actId="1076"/>
          <ac:picMkLst>
            <pc:docMk/>
            <pc:sldMk cId="621336555" sldId="329"/>
            <ac:picMk id="2" creationId="{C6A2E0A0-B981-BCCD-CB6A-F3C090DB902E}"/>
          </ac:picMkLst>
        </pc:picChg>
        <pc:picChg chg="del">
          <ac:chgData name="Houssem Lassoued" userId="b9b8e0ad6305353d" providerId="Windows Live" clId="Web-{1F506DFB-1A66-C727-5DD2-CF1ED1AAF3A5}" dt="2025-05-24T09:07:30.057" v="388"/>
          <ac:picMkLst>
            <pc:docMk/>
            <pc:sldMk cId="621336555" sldId="329"/>
            <ac:picMk id="4" creationId="{E308C71D-921A-43F4-CEA7-0B53BC5DA751}"/>
          </ac:picMkLst>
        </pc:picChg>
      </pc:sldChg>
      <pc:sldChg chg="modSp add ord replId">
        <pc:chgData name="Houssem Lassoued" userId="b9b8e0ad6305353d" providerId="Windows Live" clId="Web-{1F506DFB-1A66-C727-5DD2-CF1ED1AAF3A5}" dt="2025-05-24T10:22:56.322" v="561" actId="20577"/>
        <pc:sldMkLst>
          <pc:docMk/>
          <pc:sldMk cId="2877241643" sldId="329"/>
        </pc:sldMkLst>
        <pc:spChg chg="mod">
          <ac:chgData name="Houssem Lassoued" userId="b9b8e0ad6305353d" providerId="Windows Live" clId="Web-{1F506DFB-1A66-C727-5DD2-CF1ED1AAF3A5}" dt="2025-05-24T10:22:56.322" v="561" actId="20577"/>
          <ac:spMkLst>
            <pc:docMk/>
            <pc:sldMk cId="2877241643" sldId="329"/>
            <ac:spMk id="4" creationId="{16CDB9B9-4B67-DFF2-0469-0E6C7AA150CE}"/>
          </ac:spMkLst>
        </pc:spChg>
      </pc:sldChg>
      <pc:sldChg chg="addSp delSp modSp add ord replId">
        <pc:chgData name="Houssem Lassoued" userId="b9b8e0ad6305353d" providerId="Windows Live" clId="Web-{1F506DFB-1A66-C727-5DD2-CF1ED1AAF3A5}" dt="2025-05-24T11:09:56.704" v="866" actId="14100"/>
        <pc:sldMkLst>
          <pc:docMk/>
          <pc:sldMk cId="3604153785" sldId="330"/>
        </pc:sldMkLst>
        <pc:spChg chg="del">
          <ac:chgData name="Houssem Lassoued" userId="b9b8e0ad6305353d" providerId="Windows Live" clId="Web-{1F506DFB-1A66-C727-5DD2-CF1ED1AAF3A5}" dt="2025-05-24T10:30:34.227" v="637"/>
          <ac:spMkLst>
            <pc:docMk/>
            <pc:sldMk cId="3604153785" sldId="330"/>
            <ac:spMk id="3" creationId="{78A4A02C-966B-86D3-E4D7-8A7648DD4ED2}"/>
          </ac:spMkLst>
        </pc:spChg>
        <pc:spChg chg="del">
          <ac:chgData name="Houssem Lassoued" userId="b9b8e0ad6305353d" providerId="Windows Live" clId="Web-{1F506DFB-1A66-C727-5DD2-CF1ED1AAF3A5}" dt="2025-05-24T10:30:34.211" v="565"/>
          <ac:spMkLst>
            <pc:docMk/>
            <pc:sldMk cId="3604153785" sldId="330"/>
            <ac:spMk id="4" creationId="{AD062EEC-DB96-549A-12F5-EAE80D7F088D}"/>
          </ac:spMkLst>
        </pc:spChg>
        <pc:spChg chg="del">
          <ac:chgData name="Houssem Lassoued" userId="b9b8e0ad6305353d" providerId="Windows Live" clId="Web-{1F506DFB-1A66-C727-5DD2-CF1ED1AAF3A5}" dt="2025-05-24T10:30:34.227" v="636"/>
          <ac:spMkLst>
            <pc:docMk/>
            <pc:sldMk cId="3604153785" sldId="330"/>
            <ac:spMk id="5" creationId="{3ADCBDFD-BBA9-5CF5-10A8-0CF8EB87057E}"/>
          </ac:spMkLst>
        </pc:spChg>
        <pc:spChg chg="del">
          <ac:chgData name="Houssem Lassoued" userId="b9b8e0ad6305353d" providerId="Windows Live" clId="Web-{1F506DFB-1A66-C727-5DD2-CF1ED1AAF3A5}" dt="2025-05-24T10:30:34.227" v="632"/>
          <ac:spMkLst>
            <pc:docMk/>
            <pc:sldMk cId="3604153785" sldId="330"/>
            <ac:spMk id="6" creationId="{96D1B344-3B96-FE68-C016-F5A581F0A99E}"/>
          </ac:spMkLst>
        </pc:spChg>
        <pc:spChg chg="del">
          <ac:chgData name="Houssem Lassoued" userId="b9b8e0ad6305353d" providerId="Windows Live" clId="Web-{1F506DFB-1A66-C727-5DD2-CF1ED1AAF3A5}" dt="2025-05-24T10:30:34.227" v="635"/>
          <ac:spMkLst>
            <pc:docMk/>
            <pc:sldMk cId="3604153785" sldId="330"/>
            <ac:spMk id="10" creationId="{53C92449-963A-ECD6-DE26-07B17D846EBA}"/>
          </ac:spMkLst>
        </pc:spChg>
        <pc:spChg chg="del">
          <ac:chgData name="Houssem Lassoued" userId="b9b8e0ad6305353d" providerId="Windows Live" clId="Web-{1F506DFB-1A66-C727-5DD2-CF1ED1AAF3A5}" dt="2025-05-24T10:30:34.227" v="634"/>
          <ac:spMkLst>
            <pc:docMk/>
            <pc:sldMk cId="3604153785" sldId="330"/>
            <ac:spMk id="12" creationId="{4BCEB4E1-D2F4-7582-C517-04DCF1BBB566}"/>
          </ac:spMkLst>
        </pc:spChg>
        <pc:spChg chg="del">
          <ac:chgData name="Houssem Lassoued" userId="b9b8e0ad6305353d" providerId="Windows Live" clId="Web-{1F506DFB-1A66-C727-5DD2-CF1ED1AAF3A5}" dt="2025-05-24T10:30:34.227" v="630"/>
          <ac:spMkLst>
            <pc:docMk/>
            <pc:sldMk cId="3604153785" sldId="330"/>
            <ac:spMk id="15" creationId="{8737C862-B50F-0B40-FA89-5201A8CDB871}"/>
          </ac:spMkLst>
        </pc:spChg>
        <pc:spChg chg="del">
          <ac:chgData name="Houssem Lassoued" userId="b9b8e0ad6305353d" providerId="Windows Live" clId="Web-{1F506DFB-1A66-C727-5DD2-CF1ED1AAF3A5}" dt="2025-05-24T10:30:34.196" v="564"/>
          <ac:spMkLst>
            <pc:docMk/>
            <pc:sldMk cId="3604153785" sldId="330"/>
            <ac:spMk id="17" creationId="{768D01C3-564A-D95A-47F3-C4892F47EF04}"/>
          </ac:spMkLst>
        </pc:spChg>
        <pc:spChg chg="del">
          <ac:chgData name="Houssem Lassoued" userId="b9b8e0ad6305353d" providerId="Windows Live" clId="Web-{1F506DFB-1A66-C727-5DD2-CF1ED1AAF3A5}" dt="2025-05-24T10:30:34.211" v="597"/>
          <ac:spMkLst>
            <pc:docMk/>
            <pc:sldMk cId="3604153785" sldId="330"/>
            <ac:spMk id="19" creationId="{4BC0EC0E-182E-8085-FFED-ACC917C24B59}"/>
          </ac:spMkLst>
        </pc:spChg>
        <pc:spChg chg="del">
          <ac:chgData name="Houssem Lassoued" userId="b9b8e0ad6305353d" providerId="Windows Live" clId="Web-{1F506DFB-1A66-C727-5DD2-CF1ED1AAF3A5}" dt="2025-05-24T10:30:34.227" v="627"/>
          <ac:spMkLst>
            <pc:docMk/>
            <pc:sldMk cId="3604153785" sldId="330"/>
            <ac:spMk id="22" creationId="{18D4960E-FF00-327C-885E-0BCDD422C99E}"/>
          </ac:spMkLst>
        </pc:spChg>
        <pc:spChg chg="del">
          <ac:chgData name="Houssem Lassoued" userId="b9b8e0ad6305353d" providerId="Windows Live" clId="Web-{1F506DFB-1A66-C727-5DD2-CF1ED1AAF3A5}" dt="2025-05-24T10:30:34.227" v="625"/>
          <ac:spMkLst>
            <pc:docMk/>
            <pc:sldMk cId="3604153785" sldId="330"/>
            <ac:spMk id="24" creationId="{F1246075-5489-B922-AE59-749F4DBB543D}"/>
          </ac:spMkLst>
        </pc:spChg>
        <pc:spChg chg="del">
          <ac:chgData name="Houssem Lassoued" userId="b9b8e0ad6305353d" providerId="Windows Live" clId="Web-{1F506DFB-1A66-C727-5DD2-CF1ED1AAF3A5}" dt="2025-05-24T10:30:34.227" v="623"/>
          <ac:spMkLst>
            <pc:docMk/>
            <pc:sldMk cId="3604153785" sldId="330"/>
            <ac:spMk id="26" creationId="{6F1928D0-CD18-DFD2-DDF8-AF4A5422A0F8}"/>
          </ac:spMkLst>
        </pc:spChg>
        <pc:spChg chg="del">
          <ac:chgData name="Houssem Lassoued" userId="b9b8e0ad6305353d" providerId="Windows Live" clId="Web-{1F506DFB-1A66-C727-5DD2-CF1ED1AAF3A5}" dt="2025-05-24T10:30:34.227" v="621"/>
          <ac:spMkLst>
            <pc:docMk/>
            <pc:sldMk cId="3604153785" sldId="330"/>
            <ac:spMk id="28" creationId="{5768D3FD-946A-82BA-8F65-621592DDAA08}"/>
          </ac:spMkLst>
        </pc:spChg>
        <pc:spChg chg="del">
          <ac:chgData name="Houssem Lassoued" userId="b9b8e0ad6305353d" providerId="Windows Live" clId="Web-{1F506DFB-1A66-C727-5DD2-CF1ED1AAF3A5}" dt="2025-05-24T10:30:34.227" v="617"/>
          <ac:spMkLst>
            <pc:docMk/>
            <pc:sldMk cId="3604153785" sldId="330"/>
            <ac:spMk id="37" creationId="{84F9FF7D-8109-FBD9-EDF1-E0FD8BC75F3E}"/>
          </ac:spMkLst>
        </pc:spChg>
        <pc:spChg chg="add mod">
          <ac:chgData name="Houssem Lassoued" userId="b9b8e0ad6305353d" providerId="Windows Live" clId="Web-{1F506DFB-1A66-C727-5DD2-CF1ED1AAF3A5}" dt="2025-05-24T10:44:45.096" v="724" actId="1076"/>
          <ac:spMkLst>
            <pc:docMk/>
            <pc:sldMk cId="3604153785" sldId="330"/>
            <ac:spMk id="43" creationId="{AC9A3E05-7CC6-6E8D-387E-98C9E6D66701}"/>
          </ac:spMkLst>
        </pc:spChg>
        <pc:spChg chg="del">
          <ac:chgData name="Houssem Lassoued" userId="b9b8e0ad6305353d" providerId="Windows Live" clId="Web-{1F506DFB-1A66-C727-5DD2-CF1ED1AAF3A5}" dt="2025-05-24T10:30:34.227" v="612"/>
          <ac:spMkLst>
            <pc:docMk/>
            <pc:sldMk cId="3604153785" sldId="330"/>
            <ac:spMk id="44" creationId="{DA7808E5-7B0C-5AC3-B17A-7FB56011AEFB}"/>
          </ac:spMkLst>
        </pc:spChg>
        <pc:spChg chg="del">
          <ac:chgData name="Houssem Lassoued" userId="b9b8e0ad6305353d" providerId="Windows Live" clId="Web-{1F506DFB-1A66-C727-5DD2-CF1ED1AAF3A5}" dt="2025-05-24T10:30:34.227" v="610"/>
          <ac:spMkLst>
            <pc:docMk/>
            <pc:sldMk cId="3604153785" sldId="330"/>
            <ac:spMk id="47" creationId="{C451946C-0530-23DF-56D7-F73405A6E2E8}"/>
          </ac:spMkLst>
        </pc:spChg>
        <pc:spChg chg="del">
          <ac:chgData name="Houssem Lassoued" userId="b9b8e0ad6305353d" providerId="Windows Live" clId="Web-{1F506DFB-1A66-C727-5DD2-CF1ED1AAF3A5}" dt="2025-05-24T10:30:34.211" v="593"/>
          <ac:spMkLst>
            <pc:docMk/>
            <pc:sldMk cId="3604153785" sldId="330"/>
            <ac:spMk id="49" creationId="{E278D562-B9D1-087C-9B0C-A5D5A14844AE}"/>
          </ac:spMkLst>
        </pc:spChg>
        <pc:spChg chg="del">
          <ac:chgData name="Houssem Lassoued" userId="b9b8e0ad6305353d" providerId="Windows Live" clId="Web-{1F506DFB-1A66-C727-5DD2-CF1ED1AAF3A5}" dt="2025-05-24T10:30:34.211" v="588"/>
          <ac:spMkLst>
            <pc:docMk/>
            <pc:sldMk cId="3604153785" sldId="330"/>
            <ac:spMk id="55" creationId="{670D9D84-9177-D8FA-4F9D-2B664602E251}"/>
          </ac:spMkLst>
        </pc:spChg>
        <pc:spChg chg="add mod">
          <ac:chgData name="Houssem Lassoued" userId="b9b8e0ad6305353d" providerId="Windows Live" clId="Web-{1F506DFB-1A66-C727-5DD2-CF1ED1AAF3A5}" dt="2025-05-24T10:44:50.596" v="725" actId="1076"/>
          <ac:spMkLst>
            <pc:docMk/>
            <pc:sldMk cId="3604153785" sldId="330"/>
            <ac:spMk id="56" creationId="{F460FF1A-ECAB-C0F0-14ED-29B5F3F88D00}"/>
          </ac:spMkLst>
        </pc:spChg>
        <pc:spChg chg="del">
          <ac:chgData name="Houssem Lassoued" userId="b9b8e0ad6305353d" providerId="Windows Live" clId="Web-{1F506DFB-1A66-C727-5DD2-CF1ED1AAF3A5}" dt="2025-05-24T10:30:34.211" v="587"/>
          <ac:spMkLst>
            <pc:docMk/>
            <pc:sldMk cId="3604153785" sldId="330"/>
            <ac:spMk id="57" creationId="{B0449CBA-3768-836C-7AD6-9EC1C9CEDBA2}"/>
          </ac:spMkLst>
        </pc:spChg>
        <pc:spChg chg="add del mod">
          <ac:chgData name="Houssem Lassoued" userId="b9b8e0ad6305353d" providerId="Windows Live" clId="Web-{1F506DFB-1A66-C727-5DD2-CF1ED1AAF3A5}" dt="2025-05-24T10:41:31.637" v="693"/>
          <ac:spMkLst>
            <pc:docMk/>
            <pc:sldMk cId="3604153785" sldId="330"/>
            <ac:spMk id="59" creationId="{72CE50B2-F5B0-05ED-59C7-D9146FA71E28}"/>
          </ac:spMkLst>
        </pc:spChg>
        <pc:spChg chg="del">
          <ac:chgData name="Houssem Lassoued" userId="b9b8e0ad6305353d" providerId="Windows Live" clId="Web-{1F506DFB-1A66-C727-5DD2-CF1ED1AAF3A5}" dt="2025-05-24T10:30:34.211" v="605"/>
          <ac:spMkLst>
            <pc:docMk/>
            <pc:sldMk cId="3604153785" sldId="330"/>
            <ac:spMk id="63" creationId="{A041BF76-00B9-9F1C-07D6-E3973EA9DF43}"/>
          </ac:spMkLst>
        </pc:spChg>
        <pc:spChg chg="del">
          <ac:chgData name="Houssem Lassoued" userId="b9b8e0ad6305353d" providerId="Windows Live" clId="Web-{1F506DFB-1A66-C727-5DD2-CF1ED1AAF3A5}" dt="2025-05-24T10:30:34.211" v="600"/>
          <ac:spMkLst>
            <pc:docMk/>
            <pc:sldMk cId="3604153785" sldId="330"/>
            <ac:spMk id="68" creationId="{E8CCDD92-B2C0-197B-C09F-7E5412627B1D}"/>
          </ac:spMkLst>
        </pc:spChg>
        <pc:spChg chg="del">
          <ac:chgData name="Houssem Lassoued" userId="b9b8e0ad6305353d" providerId="Windows Live" clId="Web-{1F506DFB-1A66-C727-5DD2-CF1ED1AAF3A5}" dt="2025-05-24T10:30:34.211" v="582"/>
          <ac:spMkLst>
            <pc:docMk/>
            <pc:sldMk cId="3604153785" sldId="330"/>
            <ac:spMk id="73" creationId="{21069598-BB5F-E273-8CA3-502264DC0414}"/>
          </ac:spMkLst>
        </pc:spChg>
        <pc:spChg chg="del">
          <ac:chgData name="Houssem Lassoued" userId="b9b8e0ad6305353d" providerId="Windows Live" clId="Web-{1F506DFB-1A66-C727-5DD2-CF1ED1AAF3A5}" dt="2025-05-24T10:30:34.211" v="578"/>
          <ac:spMkLst>
            <pc:docMk/>
            <pc:sldMk cId="3604153785" sldId="330"/>
            <ac:spMk id="78" creationId="{DA29B799-638D-AE33-5F8F-AE0E7FD952BD}"/>
          </ac:spMkLst>
        </pc:spChg>
        <pc:spChg chg="del">
          <ac:chgData name="Houssem Lassoued" userId="b9b8e0ad6305353d" providerId="Windows Live" clId="Web-{1F506DFB-1A66-C727-5DD2-CF1ED1AAF3A5}" dt="2025-05-24T10:30:34.211" v="577"/>
          <ac:spMkLst>
            <pc:docMk/>
            <pc:sldMk cId="3604153785" sldId="330"/>
            <ac:spMk id="79" creationId="{A6A3AABF-DFED-EB1C-1A75-F42585A99194}"/>
          </ac:spMkLst>
        </pc:spChg>
        <pc:spChg chg="add mod">
          <ac:chgData name="Houssem Lassoued" userId="b9b8e0ad6305353d" providerId="Windows Live" clId="Web-{1F506DFB-1A66-C727-5DD2-CF1ED1AAF3A5}" dt="2025-05-24T10:44:24.877" v="722" actId="14100"/>
          <ac:spMkLst>
            <pc:docMk/>
            <pc:sldMk cId="3604153785" sldId="330"/>
            <ac:spMk id="80" creationId="{4AAB9F0C-5B6A-4CB0-9A00-0B5F25968BE9}"/>
          </ac:spMkLst>
        </pc:spChg>
        <pc:spChg chg="del">
          <ac:chgData name="Houssem Lassoued" userId="b9b8e0ad6305353d" providerId="Windows Live" clId="Web-{1F506DFB-1A66-C727-5DD2-CF1ED1AAF3A5}" dt="2025-05-24T10:30:34.211" v="575"/>
          <ac:spMkLst>
            <pc:docMk/>
            <pc:sldMk cId="3604153785" sldId="330"/>
            <ac:spMk id="82" creationId="{7049DDC0-F788-F226-DD07-1E913FA7DD19}"/>
          </ac:spMkLst>
        </pc:spChg>
        <pc:spChg chg="add mod">
          <ac:chgData name="Houssem Lassoued" userId="b9b8e0ad6305353d" providerId="Windows Live" clId="Web-{1F506DFB-1A66-C727-5DD2-CF1ED1AAF3A5}" dt="2025-05-24T10:46:12.458" v="738" actId="1076"/>
          <ac:spMkLst>
            <pc:docMk/>
            <pc:sldMk cId="3604153785" sldId="330"/>
            <ac:spMk id="83" creationId="{BF6A321B-F1CF-7CA8-EBFC-B53649E14A67}"/>
          </ac:spMkLst>
        </pc:spChg>
        <pc:spChg chg="del">
          <ac:chgData name="Houssem Lassoued" userId="b9b8e0ad6305353d" providerId="Windows Live" clId="Web-{1F506DFB-1A66-C727-5DD2-CF1ED1AAF3A5}" dt="2025-05-24T10:30:34.211" v="574"/>
          <ac:spMkLst>
            <pc:docMk/>
            <pc:sldMk cId="3604153785" sldId="330"/>
            <ac:spMk id="84" creationId="{13FA2453-C45B-EEE6-0304-6F0BB25D7495}"/>
          </ac:spMkLst>
        </pc:spChg>
        <pc:spChg chg="add mod">
          <ac:chgData name="Houssem Lassoued" userId="b9b8e0ad6305353d" providerId="Windows Live" clId="Web-{1F506DFB-1A66-C727-5DD2-CF1ED1AAF3A5}" dt="2025-05-24T10:48:49.963" v="762" actId="1076"/>
          <ac:spMkLst>
            <pc:docMk/>
            <pc:sldMk cId="3604153785" sldId="330"/>
            <ac:spMk id="85" creationId="{DE1C7C47-A940-F5A3-F2EB-4A8E2DC2579C}"/>
          </ac:spMkLst>
        </pc:spChg>
        <pc:spChg chg="add mod">
          <ac:chgData name="Houssem Lassoued" userId="b9b8e0ad6305353d" providerId="Windows Live" clId="Web-{1F506DFB-1A66-C727-5DD2-CF1ED1AAF3A5}" dt="2025-05-24T10:48:59.151" v="763" actId="1076"/>
          <ac:spMkLst>
            <pc:docMk/>
            <pc:sldMk cId="3604153785" sldId="330"/>
            <ac:spMk id="87" creationId="{DB02377E-181C-7EB9-2CA6-F29BE2CC14BF}"/>
          </ac:spMkLst>
        </pc:spChg>
        <pc:spChg chg="add mod">
          <ac:chgData name="Houssem Lassoued" userId="b9b8e0ad6305353d" providerId="Windows Live" clId="Web-{1F506DFB-1A66-C727-5DD2-CF1ED1AAF3A5}" dt="2025-05-24T10:48:24.806" v="761" actId="1076"/>
          <ac:spMkLst>
            <pc:docMk/>
            <pc:sldMk cId="3604153785" sldId="330"/>
            <ac:spMk id="89" creationId="{1E50C052-A3B4-5F7E-479C-2125A916B101}"/>
          </ac:spMkLst>
        </pc:spChg>
        <pc:spChg chg="del">
          <ac:chgData name="Houssem Lassoued" userId="b9b8e0ad6305353d" providerId="Windows Live" clId="Web-{1F506DFB-1A66-C727-5DD2-CF1ED1AAF3A5}" dt="2025-05-24T10:30:34.211" v="571"/>
          <ac:spMkLst>
            <pc:docMk/>
            <pc:sldMk cId="3604153785" sldId="330"/>
            <ac:spMk id="90" creationId="{5F344E05-88EC-335F-33B8-3060E8CDB6BC}"/>
          </ac:spMkLst>
        </pc:spChg>
        <pc:spChg chg="del">
          <ac:chgData name="Houssem Lassoued" userId="b9b8e0ad6305353d" providerId="Windows Live" clId="Web-{1F506DFB-1A66-C727-5DD2-CF1ED1AAF3A5}" dt="2025-05-24T10:30:34.211" v="570"/>
          <ac:spMkLst>
            <pc:docMk/>
            <pc:sldMk cId="3604153785" sldId="330"/>
            <ac:spMk id="92" creationId="{1A41759F-2645-26E9-9619-58ED289A11F0}"/>
          </ac:spMkLst>
        </pc:spChg>
        <pc:spChg chg="del">
          <ac:chgData name="Houssem Lassoued" userId="b9b8e0ad6305353d" providerId="Windows Live" clId="Web-{1F506DFB-1A66-C727-5DD2-CF1ED1AAF3A5}" dt="2025-05-24T10:30:34.211" v="568"/>
          <ac:spMkLst>
            <pc:docMk/>
            <pc:sldMk cId="3604153785" sldId="330"/>
            <ac:spMk id="96" creationId="{D224B045-0696-CCA4-DE1B-319174B694A5}"/>
          </ac:spMkLst>
        </pc:spChg>
        <pc:spChg chg="del">
          <ac:chgData name="Houssem Lassoued" userId="b9b8e0ad6305353d" providerId="Windows Live" clId="Web-{1F506DFB-1A66-C727-5DD2-CF1ED1AAF3A5}" dt="2025-05-24T10:30:34.211" v="566"/>
          <ac:spMkLst>
            <pc:docMk/>
            <pc:sldMk cId="3604153785" sldId="330"/>
            <ac:spMk id="100" creationId="{CFF1C302-732D-6699-920A-4DDC6C112586}"/>
          </ac:spMkLst>
        </pc:spChg>
        <pc:picChg chg="add mod">
          <ac:chgData name="Houssem Lassoued" userId="b9b8e0ad6305353d" providerId="Windows Live" clId="Web-{1F506DFB-1A66-C727-5DD2-CF1ED1AAF3A5}" dt="2025-05-24T11:09:56.704" v="866" actId="14100"/>
          <ac:picMkLst>
            <pc:docMk/>
            <pc:sldMk cId="3604153785" sldId="330"/>
            <ac:picMk id="32" creationId="{AC1EF733-D0DF-15A5-2083-C7781749DF79}"/>
          </ac:picMkLst>
        </pc:picChg>
        <pc:picChg chg="add mod">
          <ac:chgData name="Houssem Lassoued" userId="b9b8e0ad6305353d" providerId="Windows Live" clId="Web-{1F506DFB-1A66-C727-5DD2-CF1ED1AAF3A5}" dt="2025-05-24T10:44:37.861" v="723" actId="14100"/>
          <ac:picMkLst>
            <pc:docMk/>
            <pc:sldMk cId="3604153785" sldId="330"/>
            <ac:picMk id="77" creationId="{25281E32-AF7D-DD51-51E6-92EB98D7DC49}"/>
          </ac:picMkLst>
        </pc:picChg>
        <pc:cxnChg chg="del">
          <ac:chgData name="Houssem Lassoued" userId="b9b8e0ad6305353d" providerId="Windows Live" clId="Web-{1F506DFB-1A66-C727-5DD2-CF1ED1AAF3A5}" dt="2025-05-24T10:30:34.211" v="598"/>
          <ac:cxnSpMkLst>
            <pc:docMk/>
            <pc:sldMk cId="3604153785" sldId="330"/>
            <ac:cxnSpMk id="2" creationId="{A2B6398D-DD05-8DC6-57B1-FC4A1B515D7B}"/>
          </ac:cxnSpMkLst>
        </pc:cxnChg>
        <pc:cxnChg chg="del">
          <ac:chgData name="Houssem Lassoued" userId="b9b8e0ad6305353d" providerId="Windows Live" clId="Web-{1F506DFB-1A66-C727-5DD2-CF1ED1AAF3A5}" dt="2025-05-24T10:30:34.227" v="631"/>
          <ac:cxnSpMkLst>
            <pc:docMk/>
            <pc:sldMk cId="3604153785" sldId="330"/>
            <ac:cxnSpMk id="13" creationId="{588BAF33-7D68-6325-3C04-4DC34FD3CC61}"/>
          </ac:cxnSpMkLst>
        </pc:cxnChg>
        <pc:cxnChg chg="del">
          <ac:chgData name="Houssem Lassoued" userId="b9b8e0ad6305353d" providerId="Windows Live" clId="Web-{1F506DFB-1A66-C727-5DD2-CF1ED1AAF3A5}" dt="2025-05-24T10:30:34.227" v="633"/>
          <ac:cxnSpMkLst>
            <pc:docMk/>
            <pc:sldMk cId="3604153785" sldId="330"/>
            <ac:cxnSpMk id="14" creationId="{6F46CB88-D8AE-7907-B6FD-1070995194A9}"/>
          </ac:cxnSpMkLst>
        </pc:cxnChg>
        <pc:cxnChg chg="del">
          <ac:chgData name="Houssem Lassoued" userId="b9b8e0ad6305353d" providerId="Windows Live" clId="Web-{1F506DFB-1A66-C727-5DD2-CF1ED1AAF3A5}" dt="2025-05-24T10:30:34.227" v="629"/>
          <ac:cxnSpMkLst>
            <pc:docMk/>
            <pc:sldMk cId="3604153785" sldId="330"/>
            <ac:cxnSpMk id="16" creationId="{BC49B82C-24DD-69D3-FD9A-852666478FB7}"/>
          </ac:cxnSpMkLst>
        </pc:cxnChg>
        <pc:cxnChg chg="del">
          <ac:chgData name="Houssem Lassoued" userId="b9b8e0ad6305353d" providerId="Windows Live" clId="Web-{1F506DFB-1A66-C727-5DD2-CF1ED1AAF3A5}" dt="2025-05-24T10:30:34.227" v="628"/>
          <ac:cxnSpMkLst>
            <pc:docMk/>
            <pc:sldMk cId="3604153785" sldId="330"/>
            <ac:cxnSpMk id="18" creationId="{1D9B904C-AB59-7F37-6ED8-5796AD0147BA}"/>
          </ac:cxnSpMkLst>
        </pc:cxnChg>
        <pc:cxnChg chg="del">
          <ac:chgData name="Houssem Lassoued" userId="b9b8e0ad6305353d" providerId="Windows Live" clId="Web-{1F506DFB-1A66-C727-5DD2-CF1ED1AAF3A5}" dt="2025-05-24T10:30:34.227" v="626"/>
          <ac:cxnSpMkLst>
            <pc:docMk/>
            <pc:sldMk cId="3604153785" sldId="330"/>
            <ac:cxnSpMk id="23" creationId="{49E63A58-4811-B23C-165F-E74642292B76}"/>
          </ac:cxnSpMkLst>
        </pc:cxnChg>
        <pc:cxnChg chg="del">
          <ac:chgData name="Houssem Lassoued" userId="b9b8e0ad6305353d" providerId="Windows Live" clId="Web-{1F506DFB-1A66-C727-5DD2-CF1ED1AAF3A5}" dt="2025-05-24T10:30:34.227" v="624"/>
          <ac:cxnSpMkLst>
            <pc:docMk/>
            <pc:sldMk cId="3604153785" sldId="330"/>
            <ac:cxnSpMk id="25" creationId="{9A70B8EC-3D2D-DCB5-14DB-AB661B3D6FBF}"/>
          </ac:cxnSpMkLst>
        </pc:cxnChg>
        <pc:cxnChg chg="del">
          <ac:chgData name="Houssem Lassoued" userId="b9b8e0ad6305353d" providerId="Windows Live" clId="Web-{1F506DFB-1A66-C727-5DD2-CF1ED1AAF3A5}" dt="2025-05-24T10:30:34.227" v="622"/>
          <ac:cxnSpMkLst>
            <pc:docMk/>
            <pc:sldMk cId="3604153785" sldId="330"/>
            <ac:cxnSpMk id="27" creationId="{EA33BA53-6B06-E58D-ED8B-F92FED3BA560}"/>
          </ac:cxnSpMkLst>
        </pc:cxnChg>
        <pc:cxnChg chg="del">
          <ac:chgData name="Houssem Lassoued" userId="b9b8e0ad6305353d" providerId="Windows Live" clId="Web-{1F506DFB-1A66-C727-5DD2-CF1ED1AAF3A5}" dt="2025-05-24T10:30:34.227" v="620"/>
          <ac:cxnSpMkLst>
            <pc:docMk/>
            <pc:sldMk cId="3604153785" sldId="330"/>
            <ac:cxnSpMk id="29" creationId="{CFA668A5-F356-43D1-1278-D830F3948D44}"/>
          </ac:cxnSpMkLst>
        </pc:cxnChg>
        <pc:cxnChg chg="del">
          <ac:chgData name="Houssem Lassoued" userId="b9b8e0ad6305353d" providerId="Windows Live" clId="Web-{1F506DFB-1A66-C727-5DD2-CF1ED1AAF3A5}" dt="2025-05-24T10:30:34.211" v="596"/>
          <ac:cxnSpMkLst>
            <pc:docMk/>
            <pc:sldMk cId="3604153785" sldId="330"/>
            <ac:cxnSpMk id="31" creationId="{FB62F77E-AB68-CE4A-2E2E-547436C0EC81}"/>
          </ac:cxnSpMkLst>
        </pc:cxnChg>
        <pc:cxnChg chg="del">
          <ac:chgData name="Houssem Lassoued" userId="b9b8e0ad6305353d" providerId="Windows Live" clId="Web-{1F506DFB-1A66-C727-5DD2-CF1ED1AAF3A5}" dt="2025-05-24T10:30:34.227" v="619"/>
          <ac:cxnSpMkLst>
            <pc:docMk/>
            <pc:sldMk cId="3604153785" sldId="330"/>
            <ac:cxnSpMk id="33" creationId="{C10DC5B8-8F56-C281-E52F-B40FFC36230C}"/>
          </ac:cxnSpMkLst>
        </pc:cxnChg>
        <pc:cxnChg chg="del">
          <ac:chgData name="Houssem Lassoued" userId="b9b8e0ad6305353d" providerId="Windows Live" clId="Web-{1F506DFB-1A66-C727-5DD2-CF1ED1AAF3A5}" dt="2025-05-24T10:30:34.227" v="618"/>
          <ac:cxnSpMkLst>
            <pc:docMk/>
            <pc:sldMk cId="3604153785" sldId="330"/>
            <ac:cxnSpMk id="34" creationId="{2682A8E9-4503-E553-8A8F-9BF6818ADA13}"/>
          </ac:cxnSpMkLst>
        </pc:cxnChg>
        <pc:cxnChg chg="del">
          <ac:chgData name="Houssem Lassoued" userId="b9b8e0ad6305353d" providerId="Windows Live" clId="Web-{1F506DFB-1A66-C727-5DD2-CF1ED1AAF3A5}" dt="2025-05-24T10:30:34.211" v="595"/>
          <ac:cxnSpMkLst>
            <pc:docMk/>
            <pc:sldMk cId="3604153785" sldId="330"/>
            <ac:cxnSpMk id="35" creationId="{122691E7-007D-394C-D2ED-16184DFF8019}"/>
          </ac:cxnSpMkLst>
        </pc:cxnChg>
        <pc:cxnChg chg="del">
          <ac:chgData name="Houssem Lassoued" userId="b9b8e0ad6305353d" providerId="Windows Live" clId="Web-{1F506DFB-1A66-C727-5DD2-CF1ED1AAF3A5}" dt="2025-05-24T10:30:34.211" v="594"/>
          <ac:cxnSpMkLst>
            <pc:docMk/>
            <pc:sldMk cId="3604153785" sldId="330"/>
            <ac:cxnSpMk id="36" creationId="{2C6FD52B-1B94-F863-1A87-DE35CE57378E}"/>
          </ac:cxnSpMkLst>
        </pc:cxnChg>
        <pc:cxnChg chg="del">
          <ac:chgData name="Houssem Lassoued" userId="b9b8e0ad6305353d" providerId="Windows Live" clId="Web-{1F506DFB-1A66-C727-5DD2-CF1ED1AAF3A5}" dt="2025-05-24T10:30:34.227" v="616"/>
          <ac:cxnSpMkLst>
            <pc:docMk/>
            <pc:sldMk cId="3604153785" sldId="330"/>
            <ac:cxnSpMk id="38" creationId="{D2DA9A4A-AB37-06C5-A739-69A16C07A7B9}"/>
          </ac:cxnSpMkLst>
        </pc:cxnChg>
        <pc:cxnChg chg="del">
          <ac:chgData name="Houssem Lassoued" userId="b9b8e0ad6305353d" providerId="Windows Live" clId="Web-{1F506DFB-1A66-C727-5DD2-CF1ED1AAF3A5}" dt="2025-05-24T10:30:34.227" v="615"/>
          <ac:cxnSpMkLst>
            <pc:docMk/>
            <pc:sldMk cId="3604153785" sldId="330"/>
            <ac:cxnSpMk id="39" creationId="{1B58718A-4EF1-7CE2-001F-CE31E0EEC5E5}"/>
          </ac:cxnSpMkLst>
        </pc:cxnChg>
        <pc:cxnChg chg="del">
          <ac:chgData name="Houssem Lassoued" userId="b9b8e0ad6305353d" providerId="Windows Live" clId="Web-{1F506DFB-1A66-C727-5DD2-CF1ED1AAF3A5}" dt="2025-05-24T10:30:34.227" v="614"/>
          <ac:cxnSpMkLst>
            <pc:docMk/>
            <pc:sldMk cId="3604153785" sldId="330"/>
            <ac:cxnSpMk id="40" creationId="{ADF213E6-853D-B6BE-E2F6-8311FBBA14DE}"/>
          </ac:cxnSpMkLst>
        </pc:cxnChg>
        <pc:cxnChg chg="del">
          <ac:chgData name="Houssem Lassoued" userId="b9b8e0ad6305353d" providerId="Windows Live" clId="Web-{1F506DFB-1A66-C727-5DD2-CF1ED1AAF3A5}" dt="2025-05-24T10:30:34.227" v="613"/>
          <ac:cxnSpMkLst>
            <pc:docMk/>
            <pc:sldMk cId="3604153785" sldId="330"/>
            <ac:cxnSpMk id="42" creationId="{FBA37262-6436-4B28-1D34-E216596C8CCF}"/>
          </ac:cxnSpMkLst>
        </pc:cxnChg>
        <pc:cxnChg chg="del">
          <ac:chgData name="Houssem Lassoued" userId="b9b8e0ad6305353d" providerId="Windows Live" clId="Web-{1F506DFB-1A66-C727-5DD2-CF1ED1AAF3A5}" dt="2025-05-24T10:30:34.227" v="611"/>
          <ac:cxnSpMkLst>
            <pc:docMk/>
            <pc:sldMk cId="3604153785" sldId="330"/>
            <ac:cxnSpMk id="46" creationId="{1CA97859-8B0B-9627-6725-5B34C4FAB7BD}"/>
          </ac:cxnSpMkLst>
        </pc:cxnChg>
        <pc:cxnChg chg="del">
          <ac:chgData name="Houssem Lassoued" userId="b9b8e0ad6305353d" providerId="Windows Live" clId="Web-{1F506DFB-1A66-C727-5DD2-CF1ED1AAF3A5}" dt="2025-05-24T10:30:34.227" v="609"/>
          <ac:cxnSpMkLst>
            <pc:docMk/>
            <pc:sldMk cId="3604153785" sldId="330"/>
            <ac:cxnSpMk id="48" creationId="{61973905-C4A1-9991-274A-BA7F39FF9079}"/>
          </ac:cxnSpMkLst>
        </pc:cxnChg>
        <pc:cxnChg chg="del">
          <ac:chgData name="Houssem Lassoued" userId="b9b8e0ad6305353d" providerId="Windows Live" clId="Web-{1F506DFB-1A66-C727-5DD2-CF1ED1AAF3A5}" dt="2025-05-24T10:30:34.211" v="592"/>
          <ac:cxnSpMkLst>
            <pc:docMk/>
            <pc:sldMk cId="3604153785" sldId="330"/>
            <ac:cxnSpMk id="50" creationId="{83F58913-D3A8-5C18-B5FE-70747C694EE5}"/>
          </ac:cxnSpMkLst>
        </pc:cxnChg>
        <pc:cxnChg chg="del">
          <ac:chgData name="Houssem Lassoued" userId="b9b8e0ad6305353d" providerId="Windows Live" clId="Web-{1F506DFB-1A66-C727-5DD2-CF1ED1AAF3A5}" dt="2025-05-24T10:30:34.211" v="591"/>
          <ac:cxnSpMkLst>
            <pc:docMk/>
            <pc:sldMk cId="3604153785" sldId="330"/>
            <ac:cxnSpMk id="51" creationId="{4C59A011-992A-0441-6D8A-2D32520DC334}"/>
          </ac:cxnSpMkLst>
        </pc:cxnChg>
        <pc:cxnChg chg="del">
          <ac:chgData name="Houssem Lassoued" userId="b9b8e0ad6305353d" providerId="Windows Live" clId="Web-{1F506DFB-1A66-C727-5DD2-CF1ED1AAF3A5}" dt="2025-05-24T10:30:34.211" v="590"/>
          <ac:cxnSpMkLst>
            <pc:docMk/>
            <pc:sldMk cId="3604153785" sldId="330"/>
            <ac:cxnSpMk id="52" creationId="{3B24D499-3D5A-6079-3F5A-EA31C8B892AC}"/>
          </ac:cxnSpMkLst>
        </pc:cxnChg>
        <pc:cxnChg chg="del">
          <ac:chgData name="Houssem Lassoued" userId="b9b8e0ad6305353d" providerId="Windows Live" clId="Web-{1F506DFB-1A66-C727-5DD2-CF1ED1AAF3A5}" dt="2025-05-24T10:30:34.211" v="589"/>
          <ac:cxnSpMkLst>
            <pc:docMk/>
            <pc:sldMk cId="3604153785" sldId="330"/>
            <ac:cxnSpMk id="53" creationId="{F0DEFA13-5670-FFD0-BCDD-AB0F63896E53}"/>
          </ac:cxnSpMkLst>
        </pc:cxnChg>
        <pc:cxnChg chg="del">
          <ac:chgData name="Houssem Lassoued" userId="b9b8e0ad6305353d" providerId="Windows Live" clId="Web-{1F506DFB-1A66-C727-5DD2-CF1ED1AAF3A5}" dt="2025-05-24T10:30:34.227" v="608"/>
          <ac:cxnSpMkLst>
            <pc:docMk/>
            <pc:sldMk cId="3604153785" sldId="330"/>
            <ac:cxnSpMk id="54" creationId="{2DFCF1F5-6187-F6A3-3CB9-5EB8745ADF12}"/>
          </ac:cxnSpMkLst>
        </pc:cxnChg>
        <pc:cxnChg chg="del">
          <ac:chgData name="Houssem Lassoued" userId="b9b8e0ad6305353d" providerId="Windows Live" clId="Web-{1F506DFB-1A66-C727-5DD2-CF1ED1AAF3A5}" dt="2025-05-24T10:30:34.211" v="586"/>
          <ac:cxnSpMkLst>
            <pc:docMk/>
            <pc:sldMk cId="3604153785" sldId="330"/>
            <ac:cxnSpMk id="60" creationId="{3834C3EB-69E8-E8D1-7D24-E434EA37831E}"/>
          </ac:cxnSpMkLst>
        </pc:cxnChg>
        <pc:cxnChg chg="del">
          <ac:chgData name="Houssem Lassoued" userId="b9b8e0ad6305353d" providerId="Windows Live" clId="Web-{1F506DFB-1A66-C727-5DD2-CF1ED1AAF3A5}" dt="2025-05-24T10:30:34.227" v="607"/>
          <ac:cxnSpMkLst>
            <pc:docMk/>
            <pc:sldMk cId="3604153785" sldId="330"/>
            <ac:cxnSpMk id="61" creationId="{051A642F-3DA9-B48F-DE6A-9DF39FFB9A34}"/>
          </ac:cxnSpMkLst>
        </pc:cxnChg>
        <pc:cxnChg chg="del">
          <ac:chgData name="Houssem Lassoued" userId="b9b8e0ad6305353d" providerId="Windows Live" clId="Web-{1F506DFB-1A66-C727-5DD2-CF1ED1AAF3A5}" dt="2025-05-24T10:30:34.211" v="606"/>
          <ac:cxnSpMkLst>
            <pc:docMk/>
            <pc:sldMk cId="3604153785" sldId="330"/>
            <ac:cxnSpMk id="62" creationId="{605C226C-E011-CFC4-37E8-0ED12FB00C5E}"/>
          </ac:cxnSpMkLst>
        </pc:cxnChg>
        <pc:cxnChg chg="del">
          <ac:chgData name="Houssem Lassoued" userId="b9b8e0ad6305353d" providerId="Windows Live" clId="Web-{1F506DFB-1A66-C727-5DD2-CF1ED1AAF3A5}" dt="2025-05-24T10:30:34.211" v="604"/>
          <ac:cxnSpMkLst>
            <pc:docMk/>
            <pc:sldMk cId="3604153785" sldId="330"/>
            <ac:cxnSpMk id="64" creationId="{3109363A-7D1D-E8B0-48CD-EBC4C60421CF}"/>
          </ac:cxnSpMkLst>
        </pc:cxnChg>
        <pc:cxnChg chg="del">
          <ac:chgData name="Houssem Lassoued" userId="b9b8e0ad6305353d" providerId="Windows Live" clId="Web-{1F506DFB-1A66-C727-5DD2-CF1ED1AAF3A5}" dt="2025-05-24T10:30:34.211" v="603"/>
          <ac:cxnSpMkLst>
            <pc:docMk/>
            <pc:sldMk cId="3604153785" sldId="330"/>
            <ac:cxnSpMk id="65" creationId="{C0DB4500-556A-006A-C76F-578AF046B795}"/>
          </ac:cxnSpMkLst>
        </pc:cxnChg>
        <pc:cxnChg chg="del">
          <ac:chgData name="Houssem Lassoued" userId="b9b8e0ad6305353d" providerId="Windows Live" clId="Web-{1F506DFB-1A66-C727-5DD2-CF1ED1AAF3A5}" dt="2025-05-24T10:30:34.211" v="602"/>
          <ac:cxnSpMkLst>
            <pc:docMk/>
            <pc:sldMk cId="3604153785" sldId="330"/>
            <ac:cxnSpMk id="66" creationId="{F05C547B-5AD1-CB99-D916-FE8083EC20EB}"/>
          </ac:cxnSpMkLst>
        </pc:cxnChg>
        <pc:cxnChg chg="del">
          <ac:chgData name="Houssem Lassoued" userId="b9b8e0ad6305353d" providerId="Windows Live" clId="Web-{1F506DFB-1A66-C727-5DD2-CF1ED1AAF3A5}" dt="2025-05-24T10:30:34.211" v="601"/>
          <ac:cxnSpMkLst>
            <pc:docMk/>
            <pc:sldMk cId="3604153785" sldId="330"/>
            <ac:cxnSpMk id="67" creationId="{D63B1F01-5C8E-B385-ED72-30C2D46CC5D9}"/>
          </ac:cxnSpMkLst>
        </pc:cxnChg>
        <pc:cxnChg chg="del">
          <ac:chgData name="Houssem Lassoued" userId="b9b8e0ad6305353d" providerId="Windows Live" clId="Web-{1F506DFB-1A66-C727-5DD2-CF1ED1AAF3A5}" dt="2025-05-24T10:30:34.211" v="599"/>
          <ac:cxnSpMkLst>
            <pc:docMk/>
            <pc:sldMk cId="3604153785" sldId="330"/>
            <ac:cxnSpMk id="69" creationId="{7BB5E5BF-90A6-9DC3-333C-60B8D1F15325}"/>
          </ac:cxnSpMkLst>
        </pc:cxnChg>
        <pc:cxnChg chg="del">
          <ac:chgData name="Houssem Lassoued" userId="b9b8e0ad6305353d" providerId="Windows Live" clId="Web-{1F506DFB-1A66-C727-5DD2-CF1ED1AAF3A5}" dt="2025-05-24T10:30:34.211" v="585"/>
          <ac:cxnSpMkLst>
            <pc:docMk/>
            <pc:sldMk cId="3604153785" sldId="330"/>
            <ac:cxnSpMk id="70" creationId="{D8CBE36D-02A2-3083-4330-C465EEDEEAC6}"/>
          </ac:cxnSpMkLst>
        </pc:cxnChg>
        <pc:cxnChg chg="del">
          <ac:chgData name="Houssem Lassoued" userId="b9b8e0ad6305353d" providerId="Windows Live" clId="Web-{1F506DFB-1A66-C727-5DD2-CF1ED1AAF3A5}" dt="2025-05-24T10:30:34.211" v="584"/>
          <ac:cxnSpMkLst>
            <pc:docMk/>
            <pc:sldMk cId="3604153785" sldId="330"/>
            <ac:cxnSpMk id="71" creationId="{C3B5C5EE-56D4-C54F-8CA6-F9A8111C3FB9}"/>
          </ac:cxnSpMkLst>
        </pc:cxnChg>
        <pc:cxnChg chg="del">
          <ac:chgData name="Houssem Lassoued" userId="b9b8e0ad6305353d" providerId="Windows Live" clId="Web-{1F506DFB-1A66-C727-5DD2-CF1ED1AAF3A5}" dt="2025-05-24T10:30:34.211" v="583"/>
          <ac:cxnSpMkLst>
            <pc:docMk/>
            <pc:sldMk cId="3604153785" sldId="330"/>
            <ac:cxnSpMk id="72" creationId="{7A5EEB17-DAAB-B3B0-4C3D-99FD7F42C788}"/>
          </ac:cxnSpMkLst>
        </pc:cxnChg>
        <pc:cxnChg chg="del">
          <ac:chgData name="Houssem Lassoued" userId="b9b8e0ad6305353d" providerId="Windows Live" clId="Web-{1F506DFB-1A66-C727-5DD2-CF1ED1AAF3A5}" dt="2025-05-24T10:30:34.211" v="581"/>
          <ac:cxnSpMkLst>
            <pc:docMk/>
            <pc:sldMk cId="3604153785" sldId="330"/>
            <ac:cxnSpMk id="74" creationId="{9D6C144F-3B46-AA72-038B-B0BF320DBF67}"/>
          </ac:cxnSpMkLst>
        </pc:cxnChg>
        <pc:cxnChg chg="del">
          <ac:chgData name="Houssem Lassoued" userId="b9b8e0ad6305353d" providerId="Windows Live" clId="Web-{1F506DFB-1A66-C727-5DD2-CF1ED1AAF3A5}" dt="2025-05-24T10:30:34.211" v="580"/>
          <ac:cxnSpMkLst>
            <pc:docMk/>
            <pc:sldMk cId="3604153785" sldId="330"/>
            <ac:cxnSpMk id="75" creationId="{FBCA666B-35EE-1040-E85D-D9A5BA492401}"/>
          </ac:cxnSpMkLst>
        </pc:cxnChg>
        <pc:cxnChg chg="del">
          <ac:chgData name="Houssem Lassoued" userId="b9b8e0ad6305353d" providerId="Windows Live" clId="Web-{1F506DFB-1A66-C727-5DD2-CF1ED1AAF3A5}" dt="2025-05-24T10:30:34.211" v="579"/>
          <ac:cxnSpMkLst>
            <pc:docMk/>
            <pc:sldMk cId="3604153785" sldId="330"/>
            <ac:cxnSpMk id="76" creationId="{A0249B14-3D95-8B98-E4FB-3C099AAECDDD}"/>
          </ac:cxnSpMkLst>
        </pc:cxnChg>
        <pc:cxnChg chg="del">
          <ac:chgData name="Houssem Lassoued" userId="b9b8e0ad6305353d" providerId="Windows Live" clId="Web-{1F506DFB-1A66-C727-5DD2-CF1ED1AAF3A5}" dt="2025-05-24T10:30:34.211" v="576"/>
          <ac:cxnSpMkLst>
            <pc:docMk/>
            <pc:sldMk cId="3604153785" sldId="330"/>
            <ac:cxnSpMk id="81" creationId="{6D8848DA-7B1D-804F-27F0-01F37D4E9363}"/>
          </ac:cxnSpMkLst>
        </pc:cxnChg>
        <pc:cxnChg chg="del">
          <ac:chgData name="Houssem Lassoued" userId="b9b8e0ad6305353d" providerId="Windows Live" clId="Web-{1F506DFB-1A66-C727-5DD2-CF1ED1AAF3A5}" dt="2025-05-24T10:30:34.211" v="573"/>
          <ac:cxnSpMkLst>
            <pc:docMk/>
            <pc:sldMk cId="3604153785" sldId="330"/>
            <ac:cxnSpMk id="86" creationId="{2487D0F0-D9E8-F6F2-3472-CD6DD78F63D1}"/>
          </ac:cxnSpMkLst>
        </pc:cxnChg>
        <pc:cxnChg chg="del">
          <ac:chgData name="Houssem Lassoued" userId="b9b8e0ad6305353d" providerId="Windows Live" clId="Web-{1F506DFB-1A66-C727-5DD2-CF1ED1AAF3A5}" dt="2025-05-24T10:30:34.211" v="572"/>
          <ac:cxnSpMkLst>
            <pc:docMk/>
            <pc:sldMk cId="3604153785" sldId="330"/>
            <ac:cxnSpMk id="88" creationId="{B43DB4BE-1F7A-5223-2B53-D36895B49FD3}"/>
          </ac:cxnSpMkLst>
        </pc:cxnChg>
        <pc:cxnChg chg="del">
          <ac:chgData name="Houssem Lassoued" userId="b9b8e0ad6305353d" providerId="Windows Live" clId="Web-{1F506DFB-1A66-C727-5DD2-CF1ED1AAF3A5}" dt="2025-05-24T10:30:34.211" v="569"/>
          <ac:cxnSpMkLst>
            <pc:docMk/>
            <pc:sldMk cId="3604153785" sldId="330"/>
            <ac:cxnSpMk id="94" creationId="{1325F07D-998C-86FB-75D1-218057E357CD}"/>
          </ac:cxnSpMkLst>
        </pc:cxnChg>
        <pc:cxnChg chg="del">
          <ac:chgData name="Houssem Lassoued" userId="b9b8e0ad6305353d" providerId="Windows Live" clId="Web-{1F506DFB-1A66-C727-5DD2-CF1ED1AAF3A5}" dt="2025-05-24T10:30:34.211" v="567"/>
          <ac:cxnSpMkLst>
            <pc:docMk/>
            <pc:sldMk cId="3604153785" sldId="330"/>
            <ac:cxnSpMk id="98" creationId="{2A63F0F4-C7A0-7C70-C022-A8BFBE193602}"/>
          </ac:cxnSpMkLst>
        </pc:cxnChg>
      </pc:sldChg>
      <pc:sldChg chg="add ord replId">
        <pc:chgData name="Houssem Lassoued" userId="b9b8e0ad6305353d" providerId="Windows Live" clId="Web-{1F506DFB-1A66-C727-5DD2-CF1ED1AAF3A5}" dt="2025-05-24T11:07:24.184" v="863"/>
        <pc:sldMkLst>
          <pc:docMk/>
          <pc:sldMk cId="1288123399" sldId="331"/>
        </pc:sldMkLst>
      </pc:sldChg>
    </pc:docChg>
  </pc:docChgLst>
  <pc:docChgLst>
    <pc:chgData name="Houssem Lassoued" userId="b9b8e0ad6305353d" providerId="Windows Live" clId="Web-{149C7F00-4672-D9E1-5A16-3E8B035F5126}"/>
    <pc:docChg chg="addSld modSld">
      <pc:chgData name="Houssem Lassoued" userId="b9b8e0ad6305353d" providerId="Windows Live" clId="Web-{149C7F00-4672-D9E1-5A16-3E8B035F5126}" dt="2025-05-16T05:01:26.077" v="51" actId="1076"/>
      <pc:docMkLst>
        <pc:docMk/>
      </pc:docMkLst>
      <pc:sldChg chg="addSp delSp modSp add replId">
        <pc:chgData name="Houssem Lassoued" userId="b9b8e0ad6305353d" providerId="Windows Live" clId="Web-{149C7F00-4672-D9E1-5A16-3E8B035F5126}" dt="2025-05-16T05:01:26.077" v="51" actId="1076"/>
        <pc:sldMkLst>
          <pc:docMk/>
          <pc:sldMk cId="3092145654" sldId="296"/>
        </pc:sldMkLst>
        <pc:spChg chg="add mod">
          <ac:chgData name="Houssem Lassoued" userId="b9b8e0ad6305353d" providerId="Windows Live" clId="Web-{149C7F00-4672-D9E1-5A16-3E8B035F5126}" dt="2025-05-16T04:58:21.991" v="15"/>
          <ac:spMkLst>
            <pc:docMk/>
            <pc:sldMk cId="3092145654" sldId="296"/>
            <ac:spMk id="4" creationId="{350429D6-2D1F-F20C-DFAE-F02636F22F42}"/>
          </ac:spMkLst>
        </pc:spChg>
        <pc:spChg chg="del">
          <ac:chgData name="Houssem Lassoued" userId="b9b8e0ad6305353d" providerId="Windows Live" clId="Web-{149C7F00-4672-D9E1-5A16-3E8B035F5126}" dt="2025-05-16T04:41:04.184" v="1"/>
          <ac:spMkLst>
            <pc:docMk/>
            <pc:sldMk cId="3092145654" sldId="296"/>
            <ac:spMk id="5" creationId="{903A9272-8773-6191-86BF-C120C46F1716}"/>
          </ac:spMkLst>
        </pc:spChg>
        <pc:spChg chg="add mod">
          <ac:chgData name="Houssem Lassoued" userId="b9b8e0ad6305353d" providerId="Windows Live" clId="Web-{149C7F00-4672-D9E1-5A16-3E8B035F5126}" dt="2025-05-16T05:01:09.248" v="49" actId="20577"/>
          <ac:spMkLst>
            <pc:docMk/>
            <pc:sldMk cId="3092145654" sldId="296"/>
            <ac:spMk id="6" creationId="{B6849E16-D7DE-A814-F422-3ACDBB309FBC}"/>
          </ac:spMkLst>
        </pc:spChg>
        <pc:picChg chg="add mod">
          <ac:chgData name="Houssem Lassoued" userId="b9b8e0ad6305353d" providerId="Windows Live" clId="Web-{149C7F00-4672-D9E1-5A16-3E8B035F5126}" dt="2025-05-16T05:01:26.077" v="51" actId="1076"/>
          <ac:picMkLst>
            <pc:docMk/>
            <pc:sldMk cId="3092145654" sldId="296"/>
            <ac:picMk id="2" creationId="{5EFB51E0-BC89-3D8D-2233-753A50A1EDFF}"/>
          </ac:picMkLst>
        </pc:picChg>
        <pc:picChg chg="del">
          <ac:chgData name="Houssem Lassoued" userId="b9b8e0ad6305353d" providerId="Windows Live" clId="Web-{149C7F00-4672-D9E1-5A16-3E8B035F5126}" dt="2025-05-16T04:41:14.044" v="2"/>
          <ac:picMkLst>
            <pc:docMk/>
            <pc:sldMk cId="3092145654" sldId="296"/>
            <ac:picMk id="3" creationId="{FDE3A360-38CB-A6BB-A23F-7288191C5CE0}"/>
          </ac:picMkLst>
        </pc:picChg>
      </pc:sldChg>
    </pc:docChg>
  </pc:docChgLst>
  <pc:docChgLst>
    <pc:chgData name="Houssem Lassoued" userId="b9b8e0ad6305353d" providerId="Windows Live" clId="Web-{4508BF61-F5B5-4639-9F34-EEB4BE941B3B}"/>
    <pc:docChg chg="addSld modSld sldOrd">
      <pc:chgData name="Houssem Lassoued" userId="b9b8e0ad6305353d" providerId="Windows Live" clId="Web-{4508BF61-F5B5-4639-9F34-EEB4BE941B3B}" dt="2025-05-14T17:53:13.046" v="1226" actId="20577"/>
      <pc:docMkLst>
        <pc:docMk/>
      </pc:docMkLst>
      <pc:sldChg chg="ord">
        <pc:chgData name="Houssem Lassoued" userId="b9b8e0ad6305353d" providerId="Windows Live" clId="Web-{4508BF61-F5B5-4639-9F34-EEB4BE941B3B}" dt="2025-05-14T16:42:06.564" v="894"/>
        <pc:sldMkLst>
          <pc:docMk/>
          <pc:sldMk cId="495223058" sldId="257"/>
        </pc:sldMkLst>
      </pc:sldChg>
      <pc:sldChg chg="modSp">
        <pc:chgData name="Houssem Lassoued" userId="b9b8e0ad6305353d" providerId="Windows Live" clId="Web-{4508BF61-F5B5-4639-9F34-EEB4BE941B3B}" dt="2025-05-14T16:12:23.575" v="794"/>
        <pc:sldMkLst>
          <pc:docMk/>
          <pc:sldMk cId="1958030530" sldId="262"/>
        </pc:sldMkLst>
        <pc:spChg chg="mod">
          <ac:chgData name="Houssem Lassoued" userId="b9b8e0ad6305353d" providerId="Windows Live" clId="Web-{4508BF61-F5B5-4639-9F34-EEB4BE941B3B}" dt="2025-05-14T16:11:34.495" v="792"/>
          <ac:spMkLst>
            <pc:docMk/>
            <pc:sldMk cId="1958030530" sldId="262"/>
            <ac:spMk id="619" creationId="{298D30AC-2D23-B99B-B17D-A778C4A68C89}"/>
          </ac:spMkLst>
        </pc:spChg>
        <pc:spChg chg="mod">
          <ac:chgData name="Houssem Lassoued" userId="b9b8e0ad6305353d" providerId="Windows Live" clId="Web-{4508BF61-F5B5-4639-9F34-EEB4BE941B3B}" dt="2025-05-14T16:12:06.324" v="793"/>
          <ac:spMkLst>
            <pc:docMk/>
            <pc:sldMk cId="1958030530" sldId="262"/>
            <ac:spMk id="622" creationId="{302289CD-9247-3812-9997-D6A98995F4F3}"/>
          </ac:spMkLst>
        </pc:spChg>
        <pc:spChg chg="mod">
          <ac:chgData name="Houssem Lassoued" userId="b9b8e0ad6305353d" providerId="Windows Live" clId="Web-{4508BF61-F5B5-4639-9F34-EEB4BE941B3B}" dt="2025-05-14T16:12:23.575" v="794"/>
          <ac:spMkLst>
            <pc:docMk/>
            <pc:sldMk cId="1958030530" sldId="262"/>
            <ac:spMk id="624" creationId="{1D5B9A07-C533-7F37-238A-48E32BD8EE14}"/>
          </ac:spMkLst>
        </pc:spChg>
      </pc:sldChg>
      <pc:sldChg chg="addSp delSp modSp">
        <pc:chgData name="Houssem Lassoued" userId="b9b8e0ad6305353d" providerId="Windows Live" clId="Web-{4508BF61-F5B5-4639-9F34-EEB4BE941B3B}" dt="2025-05-14T16:14:41.063" v="798"/>
        <pc:sldMkLst>
          <pc:docMk/>
          <pc:sldMk cId="3531881024" sldId="271"/>
        </pc:sldMkLst>
        <pc:spChg chg="add mod">
          <ac:chgData name="Houssem Lassoued" userId="b9b8e0ad6305353d" providerId="Windows Live" clId="Web-{4508BF61-F5B5-4639-9F34-EEB4BE941B3B}" dt="2025-05-14T14:32:49.524" v="343" actId="1076"/>
          <ac:spMkLst>
            <pc:docMk/>
            <pc:sldMk cId="3531881024" sldId="271"/>
            <ac:spMk id="4" creationId="{916F90AC-17F3-2D49-7077-B84548F75EF5}"/>
          </ac:spMkLst>
        </pc:spChg>
        <pc:spChg chg="add del mod">
          <ac:chgData name="Houssem Lassoued" userId="b9b8e0ad6305353d" providerId="Windows Live" clId="Web-{4508BF61-F5B5-4639-9F34-EEB4BE941B3B}" dt="2025-05-14T14:09:14.312" v="139"/>
          <ac:spMkLst>
            <pc:docMk/>
            <pc:sldMk cId="3531881024" sldId="271"/>
            <ac:spMk id="5" creationId="{E9D9A9CA-5D9C-D98E-8AFA-49868CAB6EF3}"/>
          </ac:spMkLst>
        </pc:spChg>
        <pc:spChg chg="add del">
          <ac:chgData name="Houssem Lassoued" userId="b9b8e0ad6305353d" providerId="Windows Live" clId="Web-{4508BF61-F5B5-4639-9F34-EEB4BE941B3B}" dt="2025-05-14T14:08:22.420" v="133"/>
          <ac:spMkLst>
            <pc:docMk/>
            <pc:sldMk cId="3531881024" sldId="271"/>
            <ac:spMk id="6" creationId="{3C9B8128-33ED-5D6C-7E70-7985EDC6BBDC}"/>
          </ac:spMkLst>
        </pc:spChg>
        <pc:spChg chg="add del">
          <ac:chgData name="Houssem Lassoued" userId="b9b8e0ad6305353d" providerId="Windows Live" clId="Web-{4508BF61-F5B5-4639-9F34-EEB4BE941B3B}" dt="2025-05-14T14:10:29.284" v="141"/>
          <ac:spMkLst>
            <pc:docMk/>
            <pc:sldMk cId="3531881024" sldId="271"/>
            <ac:spMk id="10" creationId="{1BD91A11-28B8-E066-4919-BDBFED83108F}"/>
          </ac:spMkLst>
        </pc:spChg>
        <pc:spChg chg="add del">
          <ac:chgData name="Houssem Lassoued" userId="b9b8e0ad6305353d" providerId="Windows Live" clId="Web-{4508BF61-F5B5-4639-9F34-EEB4BE941B3B}" dt="2025-05-14T14:15:38.656" v="164"/>
          <ac:spMkLst>
            <pc:docMk/>
            <pc:sldMk cId="3531881024" sldId="271"/>
            <ac:spMk id="12" creationId="{E9D9A9CA-5D9C-D98E-8AFA-49868CAB6EF3}"/>
          </ac:spMkLst>
        </pc:spChg>
        <pc:spChg chg="add del mod">
          <ac:chgData name="Houssem Lassoued" userId="b9b8e0ad6305353d" providerId="Windows Live" clId="Web-{4508BF61-F5B5-4639-9F34-EEB4BE941B3B}" dt="2025-05-14T14:15:34.171" v="163"/>
          <ac:spMkLst>
            <pc:docMk/>
            <pc:sldMk cId="3531881024" sldId="271"/>
            <ac:spMk id="13" creationId="{4A78F84E-D2E8-55B0-FB38-F2C162D88602}"/>
          </ac:spMkLst>
        </pc:spChg>
        <pc:spChg chg="add del">
          <ac:chgData name="Houssem Lassoued" userId="b9b8e0ad6305353d" providerId="Windows Live" clId="Web-{4508BF61-F5B5-4639-9F34-EEB4BE941B3B}" dt="2025-05-14T14:10:52.847" v="145"/>
          <ac:spMkLst>
            <pc:docMk/>
            <pc:sldMk cId="3531881024" sldId="271"/>
            <ac:spMk id="14" creationId="{C240D05B-9411-BB87-9378-02A29BE7270E}"/>
          </ac:spMkLst>
        </pc:spChg>
        <pc:spChg chg="add del mod">
          <ac:chgData name="Houssem Lassoued" userId="b9b8e0ad6305353d" providerId="Windows Live" clId="Web-{4508BF61-F5B5-4639-9F34-EEB4BE941B3B}" dt="2025-05-14T14:16:37.002" v="170"/>
          <ac:spMkLst>
            <pc:docMk/>
            <pc:sldMk cId="3531881024" sldId="271"/>
            <ac:spMk id="15" creationId="{1FB34901-44B8-1097-2906-3E4B0C12FC39}"/>
          </ac:spMkLst>
        </pc:spChg>
        <pc:spChg chg="add del mod">
          <ac:chgData name="Houssem Lassoued" userId="b9b8e0ad6305353d" providerId="Windows Live" clId="Web-{4508BF61-F5B5-4639-9F34-EEB4BE941B3B}" dt="2025-05-14T14:18:33.475" v="177"/>
          <ac:spMkLst>
            <pc:docMk/>
            <pc:sldMk cId="3531881024" sldId="271"/>
            <ac:spMk id="16" creationId="{EE957F93-DFED-8A9D-5473-0016B30DF1F0}"/>
          </ac:spMkLst>
        </pc:spChg>
        <pc:spChg chg="add del">
          <ac:chgData name="Houssem Lassoued" userId="b9b8e0ad6305353d" providerId="Windows Live" clId="Web-{4508BF61-F5B5-4639-9F34-EEB4BE941B3B}" dt="2025-05-14T14:18:04.505" v="173"/>
          <ac:spMkLst>
            <pc:docMk/>
            <pc:sldMk cId="3531881024" sldId="271"/>
            <ac:spMk id="17" creationId="{5C929DAB-5939-8947-A536-C10D3C637C1D}"/>
          </ac:spMkLst>
        </pc:spChg>
        <pc:spChg chg="add mod">
          <ac:chgData name="Houssem Lassoued" userId="b9b8e0ad6305353d" providerId="Windows Live" clId="Web-{4508BF61-F5B5-4639-9F34-EEB4BE941B3B}" dt="2025-05-14T14:32:49.540" v="344" actId="1076"/>
          <ac:spMkLst>
            <pc:docMk/>
            <pc:sldMk cId="3531881024" sldId="271"/>
            <ac:spMk id="18" creationId="{8F8BEF34-2B88-4CD4-B174-53E67FEFA461}"/>
          </ac:spMkLst>
        </pc:spChg>
        <pc:spChg chg="add del">
          <ac:chgData name="Houssem Lassoued" userId="b9b8e0ad6305353d" providerId="Windows Live" clId="Web-{4508BF61-F5B5-4639-9F34-EEB4BE941B3B}" dt="2025-05-14T14:19:53.509" v="200"/>
          <ac:spMkLst>
            <pc:docMk/>
            <pc:sldMk cId="3531881024" sldId="271"/>
            <ac:spMk id="19" creationId="{EE957F93-DFED-8A9D-5473-0016B30DF1F0}"/>
          </ac:spMkLst>
        </pc:spChg>
        <pc:spChg chg="add del mod">
          <ac:chgData name="Houssem Lassoued" userId="b9b8e0ad6305353d" providerId="Windows Live" clId="Web-{4508BF61-F5B5-4639-9F34-EEB4BE941B3B}" dt="2025-05-14T14:19:50.337" v="199"/>
          <ac:spMkLst>
            <pc:docMk/>
            <pc:sldMk cId="3531881024" sldId="271"/>
            <ac:spMk id="22" creationId="{60D1133E-0CD8-E1D0-572C-4A91B0B02CAB}"/>
          </ac:spMkLst>
        </pc:spChg>
        <pc:spChg chg="add mod">
          <ac:chgData name="Houssem Lassoued" userId="b9b8e0ad6305353d" providerId="Windows Live" clId="Web-{4508BF61-F5B5-4639-9F34-EEB4BE941B3B}" dt="2025-05-14T16:14:01.078" v="795"/>
          <ac:spMkLst>
            <pc:docMk/>
            <pc:sldMk cId="3531881024" sldId="271"/>
            <ac:spMk id="23" creationId="{B2E5CD4B-9487-7B97-7CDE-C964F33B2664}"/>
          </ac:spMkLst>
        </pc:spChg>
        <pc:spChg chg="add mod">
          <ac:chgData name="Houssem Lassoued" userId="b9b8e0ad6305353d" providerId="Windows Live" clId="Web-{4508BF61-F5B5-4639-9F34-EEB4BE941B3B}" dt="2025-05-14T15:12:13.523" v="638"/>
          <ac:spMkLst>
            <pc:docMk/>
            <pc:sldMk cId="3531881024" sldId="271"/>
            <ac:spMk id="24" creationId="{E5AC51CD-2059-B643-E6FA-93A489453B95}"/>
          </ac:spMkLst>
        </pc:spChg>
        <pc:spChg chg="add mod">
          <ac:chgData name="Houssem Lassoued" userId="b9b8e0ad6305353d" providerId="Windows Live" clId="Web-{4508BF61-F5B5-4639-9F34-EEB4BE941B3B}" dt="2025-05-14T16:14:12.547" v="796"/>
          <ac:spMkLst>
            <pc:docMk/>
            <pc:sldMk cId="3531881024" sldId="271"/>
            <ac:spMk id="25" creationId="{1DB96F05-6DC6-9020-73CB-AD78097FFF8B}"/>
          </ac:spMkLst>
        </pc:spChg>
        <pc:spChg chg="add mod">
          <ac:chgData name="Houssem Lassoued" userId="b9b8e0ad6305353d" providerId="Windows Live" clId="Web-{4508BF61-F5B5-4639-9F34-EEB4BE941B3B}" dt="2025-05-14T15:12:38.227" v="640"/>
          <ac:spMkLst>
            <pc:docMk/>
            <pc:sldMk cId="3531881024" sldId="271"/>
            <ac:spMk id="26" creationId="{87CDE594-FBD0-1C4A-9ADA-BEB7634909CA}"/>
          </ac:spMkLst>
        </pc:spChg>
        <pc:spChg chg="add mod">
          <ac:chgData name="Houssem Lassoued" userId="b9b8e0ad6305353d" providerId="Windows Live" clId="Web-{4508BF61-F5B5-4639-9F34-EEB4BE941B3B}" dt="2025-05-14T16:14:29.516" v="797"/>
          <ac:spMkLst>
            <pc:docMk/>
            <pc:sldMk cId="3531881024" sldId="271"/>
            <ac:spMk id="27" creationId="{3BF092EA-00F1-D053-7053-77099574A26E}"/>
          </ac:spMkLst>
        </pc:spChg>
        <pc:spChg chg="add mod">
          <ac:chgData name="Houssem Lassoued" userId="b9b8e0ad6305353d" providerId="Windows Live" clId="Web-{4508BF61-F5B5-4639-9F34-EEB4BE941B3B}" dt="2025-05-14T15:13:05.884" v="642"/>
          <ac:spMkLst>
            <pc:docMk/>
            <pc:sldMk cId="3531881024" sldId="271"/>
            <ac:spMk id="28" creationId="{65B409A9-027D-E15E-A087-296E5FCCE5E4}"/>
          </ac:spMkLst>
        </pc:spChg>
        <pc:spChg chg="add mod">
          <ac:chgData name="Houssem Lassoued" userId="b9b8e0ad6305353d" providerId="Windows Live" clId="Web-{4508BF61-F5B5-4639-9F34-EEB4BE941B3B}" dt="2025-05-14T16:14:41.063" v="798"/>
          <ac:spMkLst>
            <pc:docMk/>
            <pc:sldMk cId="3531881024" sldId="271"/>
            <ac:spMk id="29" creationId="{0CB75AD6-6A14-F46E-BC35-8AB287312783}"/>
          </ac:spMkLst>
        </pc:spChg>
        <pc:spChg chg="add mod">
          <ac:chgData name="Houssem Lassoued" userId="b9b8e0ad6305353d" providerId="Windows Live" clId="Web-{4508BF61-F5B5-4639-9F34-EEB4BE941B3B}" dt="2025-05-14T15:13:31.995" v="644"/>
          <ac:spMkLst>
            <pc:docMk/>
            <pc:sldMk cId="3531881024" sldId="271"/>
            <ac:spMk id="30" creationId="{647F776F-68C9-2142-EA4F-887DCB568DBC}"/>
          </ac:spMkLst>
        </pc:spChg>
        <pc:picChg chg="mod">
          <ac:chgData name="Houssem Lassoued" userId="b9b8e0ad6305353d" providerId="Windows Live" clId="Web-{4508BF61-F5B5-4639-9F34-EEB4BE941B3B}" dt="2025-05-14T13:55:07.154" v="5" actId="14100"/>
          <ac:picMkLst>
            <pc:docMk/>
            <pc:sldMk cId="3531881024" sldId="271"/>
            <ac:picMk id="3" creationId="{5B12799C-199A-7A69-1BC1-D74DDC98710B}"/>
          </ac:picMkLst>
        </pc:picChg>
      </pc:sldChg>
      <pc:sldChg chg="addSp delSp modSp ord">
        <pc:chgData name="Houssem Lassoued" userId="b9b8e0ad6305353d" providerId="Windows Live" clId="Web-{4508BF61-F5B5-4639-9F34-EEB4BE941B3B}" dt="2025-05-14T17:53:13.046" v="1226" actId="20577"/>
        <pc:sldMkLst>
          <pc:docMk/>
          <pc:sldMk cId="1891898294" sldId="272"/>
        </pc:sldMkLst>
        <pc:spChg chg="add del mod">
          <ac:chgData name="Houssem Lassoued" userId="b9b8e0ad6305353d" providerId="Windows Live" clId="Web-{4508BF61-F5B5-4639-9F34-EEB4BE941B3B}" dt="2025-05-14T16:50:11.187" v="901"/>
          <ac:spMkLst>
            <pc:docMk/>
            <pc:sldMk cId="1891898294" sldId="272"/>
            <ac:spMk id="3" creationId="{DC217751-27F8-956A-5192-C1F73DD26E82}"/>
          </ac:spMkLst>
        </pc:spChg>
        <pc:spChg chg="add mod">
          <ac:chgData name="Houssem Lassoued" userId="b9b8e0ad6305353d" providerId="Windows Live" clId="Web-{4508BF61-F5B5-4639-9F34-EEB4BE941B3B}" dt="2025-05-14T16:59:27.907" v="911" actId="1076"/>
          <ac:spMkLst>
            <pc:docMk/>
            <pc:sldMk cId="1891898294" sldId="272"/>
            <ac:spMk id="5" creationId="{8F7434D4-981D-73E0-0EB7-64166CDF2575}"/>
          </ac:spMkLst>
        </pc:spChg>
        <pc:spChg chg="add mod">
          <ac:chgData name="Houssem Lassoued" userId="b9b8e0ad6305353d" providerId="Windows Live" clId="Web-{4508BF61-F5B5-4639-9F34-EEB4BE941B3B}" dt="2025-05-14T17:53:13.046" v="1226" actId="20577"/>
          <ac:spMkLst>
            <pc:docMk/>
            <pc:sldMk cId="1891898294" sldId="272"/>
            <ac:spMk id="12" creationId="{15C925E6-4DA7-2F73-979A-F3D79030D8C8}"/>
          </ac:spMkLst>
        </pc:spChg>
        <pc:spChg chg="add del">
          <ac:chgData name="Houssem Lassoued" userId="b9b8e0ad6305353d" providerId="Windows Live" clId="Web-{4508BF61-F5B5-4639-9F34-EEB4BE941B3B}" dt="2025-05-14T17:14:52.121" v="987"/>
          <ac:spMkLst>
            <pc:docMk/>
            <pc:sldMk cId="1891898294" sldId="272"/>
            <ac:spMk id="14" creationId="{805AB550-98D7-83A6-E4F4-313C9A895264}"/>
          </ac:spMkLst>
        </pc:spChg>
        <pc:spChg chg="add del">
          <ac:chgData name="Houssem Lassoued" userId="b9b8e0ad6305353d" providerId="Windows Live" clId="Web-{4508BF61-F5B5-4639-9F34-EEB4BE941B3B}" dt="2025-05-14T17:14:56.636" v="988"/>
          <ac:spMkLst>
            <pc:docMk/>
            <pc:sldMk cId="1891898294" sldId="272"/>
            <ac:spMk id="16" creationId="{E614354D-A959-7239-F46B-889981C9F7BB}"/>
          </ac:spMkLst>
        </pc:spChg>
        <pc:spChg chg="add del">
          <ac:chgData name="Houssem Lassoued" userId="b9b8e0ad6305353d" providerId="Windows Live" clId="Web-{4508BF61-F5B5-4639-9F34-EEB4BE941B3B}" dt="2025-05-14T17:15:04.309" v="989"/>
          <ac:spMkLst>
            <pc:docMk/>
            <pc:sldMk cId="1891898294" sldId="272"/>
            <ac:spMk id="18" creationId="{6E16D8A7-A576-90F7-DBC6-79533A0C6493}"/>
          </ac:spMkLst>
        </pc:spChg>
        <pc:spChg chg="add del">
          <ac:chgData name="Houssem Lassoued" userId="b9b8e0ad6305353d" providerId="Windows Live" clId="Web-{4508BF61-F5B5-4639-9F34-EEB4BE941B3B}" dt="2025-05-14T17:15:14.715" v="990"/>
          <ac:spMkLst>
            <pc:docMk/>
            <pc:sldMk cId="1891898294" sldId="272"/>
            <ac:spMk id="22" creationId="{A5B7B5B5-F264-ECDE-F701-E68C0EE3387C}"/>
          </ac:spMkLst>
        </pc:spChg>
        <pc:spChg chg="add del">
          <ac:chgData name="Houssem Lassoued" userId="b9b8e0ad6305353d" providerId="Windows Live" clId="Web-{4508BF61-F5B5-4639-9F34-EEB4BE941B3B}" dt="2025-05-14T17:15:14.762" v="991"/>
          <ac:spMkLst>
            <pc:docMk/>
            <pc:sldMk cId="1891898294" sldId="272"/>
            <ac:spMk id="24" creationId="{FCB5AB1F-98D4-5509-BE0D-7999522BC2F7}"/>
          </ac:spMkLst>
        </pc:spChg>
        <pc:spChg chg="add del">
          <ac:chgData name="Houssem Lassoued" userId="b9b8e0ad6305353d" providerId="Windows Live" clId="Web-{4508BF61-F5B5-4639-9F34-EEB4BE941B3B}" dt="2025-05-14T17:15:20.637" v="992"/>
          <ac:spMkLst>
            <pc:docMk/>
            <pc:sldMk cId="1891898294" sldId="272"/>
            <ac:spMk id="26" creationId="{0F9C7572-957D-B806-4E55-11FF9564117C}"/>
          </ac:spMkLst>
        </pc:spChg>
        <pc:spChg chg="add del">
          <ac:chgData name="Houssem Lassoued" userId="b9b8e0ad6305353d" providerId="Windows Live" clId="Web-{4508BF61-F5B5-4639-9F34-EEB4BE941B3B}" dt="2025-05-14T17:15:20.700" v="993"/>
          <ac:spMkLst>
            <pc:docMk/>
            <pc:sldMk cId="1891898294" sldId="272"/>
            <ac:spMk id="28" creationId="{D6D37F4C-F254-F940-4618-59FAF421B2B9}"/>
          </ac:spMkLst>
        </pc:spChg>
        <pc:spChg chg="add del">
          <ac:chgData name="Houssem Lassoued" userId="b9b8e0ad6305353d" providerId="Windows Live" clId="Web-{4508BF61-F5B5-4639-9F34-EEB4BE941B3B}" dt="2025-05-14T17:15:20.762" v="994"/>
          <ac:spMkLst>
            <pc:docMk/>
            <pc:sldMk cId="1891898294" sldId="272"/>
            <ac:spMk id="30" creationId="{C2964143-B20F-ED0E-645A-388281A8FE3A}"/>
          </ac:spMkLst>
        </pc:spChg>
        <pc:spChg chg="add mod">
          <ac:chgData name="Houssem Lassoued" userId="b9b8e0ad6305353d" providerId="Windows Live" clId="Web-{4508BF61-F5B5-4639-9F34-EEB4BE941B3B}" dt="2025-05-14T17:46:20.800" v="1215" actId="1076"/>
          <ac:spMkLst>
            <pc:docMk/>
            <pc:sldMk cId="1891898294" sldId="272"/>
            <ac:spMk id="32" creationId="{E7558C9E-2FA1-B134-2C72-67E04D43C8AA}"/>
          </ac:spMkLst>
        </pc:spChg>
        <pc:spChg chg="add mod">
          <ac:chgData name="Houssem Lassoued" userId="b9b8e0ad6305353d" providerId="Windows Live" clId="Web-{4508BF61-F5B5-4639-9F34-EEB4BE941B3B}" dt="2025-05-14T17:46:20.816" v="1216" actId="1076"/>
          <ac:spMkLst>
            <pc:docMk/>
            <pc:sldMk cId="1891898294" sldId="272"/>
            <ac:spMk id="34" creationId="{1C9234BC-8E6E-DD91-7910-4834F9678E0E}"/>
          </ac:spMkLst>
        </pc:spChg>
        <pc:spChg chg="add mod">
          <ac:chgData name="Houssem Lassoued" userId="b9b8e0ad6305353d" providerId="Windows Live" clId="Web-{4508BF61-F5B5-4639-9F34-EEB4BE941B3B}" dt="2025-05-14T17:46:20.831" v="1217" actId="1076"/>
          <ac:spMkLst>
            <pc:docMk/>
            <pc:sldMk cId="1891898294" sldId="272"/>
            <ac:spMk id="36" creationId="{38979A68-524B-1BB6-4AB3-9EA30B9BD0C5}"/>
          </ac:spMkLst>
        </pc:spChg>
        <pc:graphicFrameChg chg="add mod modGraphic">
          <ac:chgData name="Houssem Lassoued" userId="b9b8e0ad6305353d" providerId="Windows Live" clId="Web-{4508BF61-F5B5-4639-9F34-EEB4BE941B3B}" dt="2025-05-14T17:45:39.127" v="1207" actId="1076"/>
          <ac:graphicFrameMkLst>
            <pc:docMk/>
            <pc:sldMk cId="1891898294" sldId="272"/>
            <ac:graphicFrameMk id="37" creationId="{3E5F8729-4F23-28FC-251E-DE1DCD100EF2}"/>
          </ac:graphicFrameMkLst>
        </pc:graphicFrameChg>
        <pc:picChg chg="add del mod">
          <ac:chgData name="Houssem Lassoued" userId="b9b8e0ad6305353d" providerId="Windows Live" clId="Web-{4508BF61-F5B5-4639-9F34-EEB4BE941B3B}" dt="2025-05-14T17:43:31.233" v="1189"/>
          <ac:picMkLst>
            <pc:docMk/>
            <pc:sldMk cId="1891898294" sldId="272"/>
            <ac:picMk id="6" creationId="{E3A9211A-B482-B3E7-5269-71355576632C}"/>
          </ac:picMkLst>
        </pc:picChg>
        <pc:picChg chg="add mod">
          <ac:chgData name="Houssem Lassoued" userId="b9b8e0ad6305353d" providerId="Windows Live" clId="Web-{4508BF61-F5B5-4639-9F34-EEB4BE941B3B}" dt="2025-05-14T17:48:43.507" v="1222" actId="14100"/>
          <ac:picMkLst>
            <pc:docMk/>
            <pc:sldMk cId="1891898294" sldId="272"/>
            <ac:picMk id="38" creationId="{8E9CEAF4-D275-6F07-0875-FD746329AC31}"/>
          </ac:picMkLst>
        </pc:picChg>
        <pc:picChg chg="add mod">
          <ac:chgData name="Houssem Lassoued" userId="b9b8e0ad6305353d" providerId="Windows Live" clId="Web-{4508BF61-F5B5-4639-9F34-EEB4BE941B3B}" dt="2025-05-14T17:46:10.003" v="1213" actId="1076"/>
          <ac:picMkLst>
            <pc:docMk/>
            <pc:sldMk cId="1891898294" sldId="272"/>
            <ac:picMk id="39" creationId="{041AE30B-5558-ABAD-F54E-A02B9CA3A54B}"/>
          </ac:picMkLst>
        </pc:picChg>
        <pc:cxnChg chg="mod">
          <ac:chgData name="Houssem Lassoued" userId="b9b8e0ad6305353d" providerId="Windows Live" clId="Web-{4508BF61-F5B5-4639-9F34-EEB4BE941B3B}" dt="2025-05-14T17:25:10.607" v="1068" actId="1076"/>
          <ac:cxnSpMkLst>
            <pc:docMk/>
            <pc:sldMk cId="1891898294" sldId="272"/>
            <ac:cxnSpMk id="20" creationId="{17292376-CBFE-4AC6-BC73-6C7DBFBCEDE0}"/>
          </ac:cxnSpMkLst>
        </pc:cxnChg>
      </pc:sldChg>
      <pc:sldChg chg="addSp delSp modSp add replId">
        <pc:chgData name="Houssem Lassoued" userId="b9b8e0ad6305353d" providerId="Windows Live" clId="Web-{4508BF61-F5B5-4639-9F34-EEB4BE941B3B}" dt="2025-05-14T16:09:47.945" v="791"/>
        <pc:sldMkLst>
          <pc:docMk/>
          <pc:sldMk cId="1667769514" sldId="283"/>
        </pc:sldMkLst>
        <pc:spChg chg="add mod">
          <ac:chgData name="Houssem Lassoued" userId="b9b8e0ad6305353d" providerId="Windows Live" clId="Web-{4508BF61-F5B5-4639-9F34-EEB4BE941B3B}" dt="2025-05-14T15:59:40.990" v="774" actId="1076"/>
          <ac:spMkLst>
            <pc:docMk/>
            <pc:sldMk cId="1667769514" sldId="283"/>
            <ac:spMk id="2" creationId="{7575AB42-774A-1CAA-D739-801AC73C24F4}"/>
          </ac:spMkLst>
        </pc:spChg>
        <pc:spChg chg="del">
          <ac:chgData name="Houssem Lassoued" userId="b9b8e0ad6305353d" providerId="Windows Live" clId="Web-{4508BF61-F5B5-4639-9F34-EEB4BE941B3B}" dt="2025-05-14T14:37:05.987" v="364"/>
          <ac:spMkLst>
            <pc:docMk/>
            <pc:sldMk cId="1667769514" sldId="283"/>
            <ac:spMk id="4" creationId="{C89A14D8-1354-F781-6240-92DD9E236F77}"/>
          </ac:spMkLst>
        </pc:spChg>
        <pc:spChg chg="del">
          <ac:chgData name="Houssem Lassoued" userId="b9b8e0ad6305353d" providerId="Windows Live" clId="Web-{4508BF61-F5B5-4639-9F34-EEB4BE941B3B}" dt="2025-05-14T14:37:05.987" v="363"/>
          <ac:spMkLst>
            <pc:docMk/>
            <pc:sldMk cId="1667769514" sldId="283"/>
            <ac:spMk id="18" creationId="{F7D934CB-4BC5-87D4-9533-FB3526DABC9E}"/>
          </ac:spMkLst>
        </pc:spChg>
        <pc:spChg chg="del">
          <ac:chgData name="Houssem Lassoued" userId="b9b8e0ad6305353d" providerId="Windows Live" clId="Web-{4508BF61-F5B5-4639-9F34-EEB4BE941B3B}" dt="2025-05-14T14:37:05.987" v="362"/>
          <ac:spMkLst>
            <pc:docMk/>
            <pc:sldMk cId="1667769514" sldId="283"/>
            <ac:spMk id="23" creationId="{F55DD692-FFD4-FF46-1C4E-74A335EF9066}"/>
          </ac:spMkLst>
        </pc:spChg>
        <pc:spChg chg="del">
          <ac:chgData name="Houssem Lassoued" userId="b9b8e0ad6305353d" providerId="Windows Live" clId="Web-{4508BF61-F5B5-4639-9F34-EEB4BE941B3B}" dt="2025-05-14T14:37:05.987" v="361"/>
          <ac:spMkLst>
            <pc:docMk/>
            <pc:sldMk cId="1667769514" sldId="283"/>
            <ac:spMk id="24" creationId="{C335B712-EDB2-8764-EBC9-F764EE38C6D3}"/>
          </ac:spMkLst>
        </pc:spChg>
        <pc:spChg chg="del">
          <ac:chgData name="Houssem Lassoued" userId="b9b8e0ad6305353d" providerId="Windows Live" clId="Web-{4508BF61-F5B5-4639-9F34-EEB4BE941B3B}" dt="2025-05-14T14:37:05.987" v="360"/>
          <ac:spMkLst>
            <pc:docMk/>
            <pc:sldMk cId="1667769514" sldId="283"/>
            <ac:spMk id="25" creationId="{47709EA6-39CE-6A13-855F-4E50380860A1}"/>
          </ac:spMkLst>
        </pc:spChg>
        <pc:spChg chg="del">
          <ac:chgData name="Houssem Lassoued" userId="b9b8e0ad6305353d" providerId="Windows Live" clId="Web-{4508BF61-F5B5-4639-9F34-EEB4BE941B3B}" dt="2025-05-14T14:37:05.972" v="359"/>
          <ac:spMkLst>
            <pc:docMk/>
            <pc:sldMk cId="1667769514" sldId="283"/>
            <ac:spMk id="26" creationId="{3D2493A4-FABC-75D5-E88C-9AAD47B0FC2C}"/>
          </ac:spMkLst>
        </pc:spChg>
        <pc:spChg chg="del">
          <ac:chgData name="Houssem Lassoued" userId="b9b8e0ad6305353d" providerId="Windows Live" clId="Web-{4508BF61-F5B5-4639-9F34-EEB4BE941B3B}" dt="2025-05-14T14:37:05.972" v="358"/>
          <ac:spMkLst>
            <pc:docMk/>
            <pc:sldMk cId="1667769514" sldId="283"/>
            <ac:spMk id="27" creationId="{A7F654BE-859D-3C7C-ACBF-D04900FE7BFE}"/>
          </ac:spMkLst>
        </pc:spChg>
        <pc:spChg chg="del">
          <ac:chgData name="Houssem Lassoued" userId="b9b8e0ad6305353d" providerId="Windows Live" clId="Web-{4508BF61-F5B5-4639-9F34-EEB4BE941B3B}" dt="2025-05-14T14:37:05.972" v="357"/>
          <ac:spMkLst>
            <pc:docMk/>
            <pc:sldMk cId="1667769514" sldId="283"/>
            <ac:spMk id="28" creationId="{2C970CEE-C222-38FC-92B0-D12BB6395391}"/>
          </ac:spMkLst>
        </pc:spChg>
        <pc:spChg chg="del">
          <ac:chgData name="Houssem Lassoued" userId="b9b8e0ad6305353d" providerId="Windows Live" clId="Web-{4508BF61-F5B5-4639-9F34-EEB4BE941B3B}" dt="2025-05-14T14:37:05.972" v="356"/>
          <ac:spMkLst>
            <pc:docMk/>
            <pc:sldMk cId="1667769514" sldId="283"/>
            <ac:spMk id="29" creationId="{897CD046-8FCD-43C6-BC8E-655D1DBDDF34}"/>
          </ac:spMkLst>
        </pc:spChg>
        <pc:spChg chg="del">
          <ac:chgData name="Houssem Lassoued" userId="b9b8e0ad6305353d" providerId="Windows Live" clId="Web-{4508BF61-F5B5-4639-9F34-EEB4BE941B3B}" dt="2025-05-14T14:37:05.972" v="355"/>
          <ac:spMkLst>
            <pc:docMk/>
            <pc:sldMk cId="1667769514" sldId="283"/>
            <ac:spMk id="30" creationId="{1057955C-5E06-73AF-E061-534CE8213D69}"/>
          </ac:spMkLst>
        </pc:spChg>
        <pc:spChg chg="add mod">
          <ac:chgData name="Houssem Lassoued" userId="b9b8e0ad6305353d" providerId="Windows Live" clId="Web-{4508BF61-F5B5-4639-9F34-EEB4BE941B3B}" dt="2025-05-14T14:59:38.962" v="538" actId="1076"/>
          <ac:spMkLst>
            <pc:docMk/>
            <pc:sldMk cId="1667769514" sldId="283"/>
            <ac:spMk id="265" creationId="{303AFD84-0909-9265-B16D-17F56F63437C}"/>
          </ac:spMkLst>
        </pc:spChg>
        <pc:spChg chg="add mod">
          <ac:chgData name="Houssem Lassoued" userId="b9b8e0ad6305353d" providerId="Windows Live" clId="Web-{4508BF61-F5B5-4639-9F34-EEB4BE941B3B}" dt="2025-05-14T16:08:57.694" v="788"/>
          <ac:spMkLst>
            <pc:docMk/>
            <pc:sldMk cId="1667769514" sldId="283"/>
            <ac:spMk id="266" creationId="{4B777D43-245A-FC5E-7733-AC1A39A53DFC}"/>
          </ac:spMkLst>
        </pc:spChg>
        <pc:spChg chg="add mod">
          <ac:chgData name="Houssem Lassoued" userId="b9b8e0ad6305353d" providerId="Windows Live" clId="Web-{4508BF61-F5B5-4639-9F34-EEB4BE941B3B}" dt="2025-05-14T15:11:32.959" v="636"/>
          <ac:spMkLst>
            <pc:docMk/>
            <pc:sldMk cId="1667769514" sldId="283"/>
            <ac:spMk id="267" creationId="{29E2D82E-150A-908D-DF49-4746D339CCE0}"/>
          </ac:spMkLst>
        </pc:spChg>
        <pc:spChg chg="add mod">
          <ac:chgData name="Houssem Lassoued" userId="b9b8e0ad6305353d" providerId="Windows Live" clId="Web-{4508BF61-F5B5-4639-9F34-EEB4BE941B3B}" dt="2025-05-14T14:59:39.025" v="543" actId="1076"/>
          <ac:spMkLst>
            <pc:docMk/>
            <pc:sldMk cId="1667769514" sldId="283"/>
            <ac:spMk id="270" creationId="{D048B335-DA00-A09F-1AA1-35992CC2EC4A}"/>
          </ac:spMkLst>
        </pc:spChg>
        <pc:spChg chg="add mod">
          <ac:chgData name="Houssem Lassoued" userId="b9b8e0ad6305353d" providerId="Windows Live" clId="Web-{4508BF61-F5B5-4639-9F34-EEB4BE941B3B}" dt="2025-05-14T15:10:35.144" v="635"/>
          <ac:spMkLst>
            <pc:docMk/>
            <pc:sldMk cId="1667769514" sldId="283"/>
            <ac:spMk id="271" creationId="{3EFF0CE0-80EC-68E3-EBC4-234D3EAE9FD3}"/>
          </ac:spMkLst>
        </pc:spChg>
        <pc:spChg chg="add mod">
          <ac:chgData name="Houssem Lassoued" userId="b9b8e0ad6305353d" providerId="Windows Live" clId="Web-{4508BF61-F5B5-4639-9F34-EEB4BE941B3B}" dt="2025-05-14T16:09:30.523" v="790"/>
          <ac:spMkLst>
            <pc:docMk/>
            <pc:sldMk cId="1667769514" sldId="283"/>
            <ac:spMk id="272" creationId="{2E7AD464-5B1A-987D-06A9-1D0480A8CE8B}"/>
          </ac:spMkLst>
        </pc:spChg>
        <pc:spChg chg="add mod">
          <ac:chgData name="Houssem Lassoued" userId="b9b8e0ad6305353d" providerId="Windows Live" clId="Web-{4508BF61-F5B5-4639-9F34-EEB4BE941B3B}" dt="2025-05-14T14:59:39.103" v="548" actId="1076"/>
          <ac:spMkLst>
            <pc:docMk/>
            <pc:sldMk cId="1667769514" sldId="283"/>
            <ac:spMk id="275" creationId="{05AC60EF-230D-4AE4-77F3-B30812C920AB}"/>
          </ac:spMkLst>
        </pc:spChg>
        <pc:spChg chg="add mod">
          <ac:chgData name="Houssem Lassoued" userId="b9b8e0ad6305353d" providerId="Windows Live" clId="Web-{4508BF61-F5B5-4639-9F34-EEB4BE941B3B}" dt="2025-05-14T16:09:15.304" v="789"/>
          <ac:spMkLst>
            <pc:docMk/>
            <pc:sldMk cId="1667769514" sldId="283"/>
            <ac:spMk id="276" creationId="{BD13A472-EA59-F6F2-D983-569368F9F132}"/>
          </ac:spMkLst>
        </pc:spChg>
        <pc:spChg chg="add mod">
          <ac:chgData name="Houssem Lassoued" userId="b9b8e0ad6305353d" providerId="Windows Live" clId="Web-{4508BF61-F5B5-4639-9F34-EEB4BE941B3B}" dt="2025-05-14T15:22:15.937" v="665" actId="20577"/>
          <ac:spMkLst>
            <pc:docMk/>
            <pc:sldMk cId="1667769514" sldId="283"/>
            <ac:spMk id="277" creationId="{FD0EA1A4-AEF2-121A-7278-8CD15854356B}"/>
          </ac:spMkLst>
        </pc:spChg>
        <pc:spChg chg="add mod">
          <ac:chgData name="Houssem Lassoued" userId="b9b8e0ad6305353d" providerId="Windows Live" clId="Web-{4508BF61-F5B5-4639-9F34-EEB4BE941B3B}" dt="2025-05-14T14:59:39.181" v="553" actId="1076"/>
          <ac:spMkLst>
            <pc:docMk/>
            <pc:sldMk cId="1667769514" sldId="283"/>
            <ac:spMk id="280" creationId="{55725D3A-1237-310D-D33E-52F40E2AA4BF}"/>
          </ac:spMkLst>
        </pc:spChg>
        <pc:spChg chg="add mod">
          <ac:chgData name="Houssem Lassoued" userId="b9b8e0ad6305353d" providerId="Windows Live" clId="Web-{4508BF61-F5B5-4639-9F34-EEB4BE941B3B}" dt="2025-05-14T15:24:44.193" v="673"/>
          <ac:spMkLst>
            <pc:docMk/>
            <pc:sldMk cId="1667769514" sldId="283"/>
            <ac:spMk id="281" creationId="{90382F6A-DBD9-165B-6266-3205964B63F4}"/>
          </ac:spMkLst>
        </pc:spChg>
        <pc:spChg chg="add mod">
          <ac:chgData name="Houssem Lassoued" userId="b9b8e0ad6305353d" providerId="Windows Live" clId="Web-{4508BF61-F5B5-4639-9F34-EEB4BE941B3B}" dt="2025-05-14T16:09:47.945" v="791"/>
          <ac:spMkLst>
            <pc:docMk/>
            <pc:sldMk cId="1667769514" sldId="283"/>
            <ac:spMk id="282" creationId="{F552A046-A732-AE10-4CE1-DA4ECA0374FA}"/>
          </ac:spMkLst>
        </pc:spChg>
        <pc:spChg chg="add mod">
          <ac:chgData name="Houssem Lassoued" userId="b9b8e0ad6305353d" providerId="Windows Live" clId="Web-{4508BF61-F5B5-4639-9F34-EEB4BE941B3B}" dt="2025-05-14T15:27:16.355" v="686" actId="20577"/>
          <ac:spMkLst>
            <pc:docMk/>
            <pc:sldMk cId="1667769514" sldId="283"/>
            <ac:spMk id="286" creationId="{352659BC-EFCE-D0CD-CE9C-6B4375330A32}"/>
          </ac:spMkLst>
        </pc:spChg>
        <pc:spChg chg="add mod">
          <ac:chgData name="Houssem Lassoued" userId="b9b8e0ad6305353d" providerId="Windows Live" clId="Web-{4508BF61-F5B5-4639-9F34-EEB4BE941B3B}" dt="2025-05-14T15:27:57.841" v="695" actId="20577"/>
          <ac:spMkLst>
            <pc:docMk/>
            <pc:sldMk cId="1667769514" sldId="283"/>
            <ac:spMk id="288" creationId="{97CC61D3-ACB8-CADB-40CC-05FFB9B50BC7}"/>
          </ac:spMkLst>
        </pc:spChg>
        <pc:graphicFrameChg chg="add del mod modGraphic">
          <ac:chgData name="Houssem Lassoued" userId="b9b8e0ad6305353d" providerId="Windows Live" clId="Web-{4508BF61-F5B5-4639-9F34-EEB4BE941B3B}" dt="2025-05-14T14:43:59.082" v="399"/>
          <ac:graphicFrameMkLst>
            <pc:docMk/>
            <pc:sldMk cId="1667769514" sldId="283"/>
            <ac:graphicFrameMk id="2" creationId="{7BA760D6-183C-AF07-C229-E8B7E408D3C4}"/>
          </ac:graphicFrameMkLst>
        </pc:graphicFrameChg>
        <pc:picChg chg="del">
          <ac:chgData name="Houssem Lassoued" userId="b9b8e0ad6305353d" providerId="Windows Live" clId="Web-{4508BF61-F5B5-4639-9F34-EEB4BE941B3B}" dt="2025-05-14T14:36:57.159" v="354"/>
          <ac:picMkLst>
            <pc:docMk/>
            <pc:sldMk cId="1667769514" sldId="283"/>
            <ac:picMk id="3" creationId="{EF789EF8-DAC1-8BC0-DCCD-C37B711B6397}"/>
          </ac:picMkLst>
        </pc:picChg>
        <pc:cxnChg chg="add mod">
          <ac:chgData name="Houssem Lassoued" userId="b9b8e0ad6305353d" providerId="Windows Live" clId="Web-{4508BF61-F5B5-4639-9F34-EEB4BE941B3B}" dt="2025-05-14T14:59:39.009" v="541" actId="1076"/>
          <ac:cxnSpMkLst>
            <pc:docMk/>
            <pc:sldMk cId="1667769514" sldId="283"/>
            <ac:cxnSpMk id="268" creationId="{1E93FD5D-E7E9-9061-A627-A77604DBBA37}"/>
          </ac:cxnSpMkLst>
        </pc:cxnChg>
        <pc:cxnChg chg="add mod">
          <ac:chgData name="Houssem Lassoued" userId="b9b8e0ad6305353d" providerId="Windows Live" clId="Web-{4508BF61-F5B5-4639-9F34-EEB4BE941B3B}" dt="2025-05-14T14:59:39.009" v="542" actId="1076"/>
          <ac:cxnSpMkLst>
            <pc:docMk/>
            <pc:sldMk cId="1667769514" sldId="283"/>
            <ac:cxnSpMk id="269" creationId="{C6D7FC23-7129-063A-197B-93C37BAD7D76}"/>
          </ac:cxnSpMkLst>
        </pc:cxnChg>
        <pc:cxnChg chg="add mod">
          <ac:chgData name="Houssem Lassoued" userId="b9b8e0ad6305353d" providerId="Windows Live" clId="Web-{4508BF61-F5B5-4639-9F34-EEB4BE941B3B}" dt="2025-05-14T14:59:39.072" v="546" actId="1076"/>
          <ac:cxnSpMkLst>
            <pc:docMk/>
            <pc:sldMk cId="1667769514" sldId="283"/>
            <ac:cxnSpMk id="273" creationId="{36E32F2E-A660-170F-ABED-19F6733B6AD9}"/>
          </ac:cxnSpMkLst>
        </pc:cxnChg>
        <pc:cxnChg chg="add mod">
          <ac:chgData name="Houssem Lassoued" userId="b9b8e0ad6305353d" providerId="Windows Live" clId="Web-{4508BF61-F5B5-4639-9F34-EEB4BE941B3B}" dt="2025-05-14T14:59:39.087" v="547" actId="1076"/>
          <ac:cxnSpMkLst>
            <pc:docMk/>
            <pc:sldMk cId="1667769514" sldId="283"/>
            <ac:cxnSpMk id="274" creationId="{575F8AE9-AE9E-26E4-51E6-146CB70461CF}"/>
          </ac:cxnSpMkLst>
        </pc:cxnChg>
        <pc:cxnChg chg="add mod">
          <ac:chgData name="Houssem Lassoued" userId="b9b8e0ad6305353d" providerId="Windows Live" clId="Web-{4508BF61-F5B5-4639-9F34-EEB4BE941B3B}" dt="2025-05-14T14:59:39.150" v="551" actId="1076"/>
          <ac:cxnSpMkLst>
            <pc:docMk/>
            <pc:sldMk cId="1667769514" sldId="283"/>
            <ac:cxnSpMk id="278" creationId="{CFB5057D-D058-9B96-ED6A-BB38E90A8781}"/>
          </ac:cxnSpMkLst>
        </pc:cxnChg>
        <pc:cxnChg chg="add mod">
          <ac:chgData name="Houssem Lassoued" userId="b9b8e0ad6305353d" providerId="Windows Live" clId="Web-{4508BF61-F5B5-4639-9F34-EEB4BE941B3B}" dt="2025-05-14T14:59:39.150" v="552" actId="1076"/>
          <ac:cxnSpMkLst>
            <pc:docMk/>
            <pc:sldMk cId="1667769514" sldId="283"/>
            <ac:cxnSpMk id="279" creationId="{5439F1FA-CF76-B16D-3A39-716410D8FEB7}"/>
          </ac:cxnSpMkLst>
        </pc:cxnChg>
        <pc:cxnChg chg="add mod">
          <ac:chgData name="Houssem Lassoued" userId="b9b8e0ad6305353d" providerId="Windows Live" clId="Web-{4508BF61-F5B5-4639-9F34-EEB4BE941B3B}" dt="2025-05-14T14:59:39.212" v="556" actId="1076"/>
          <ac:cxnSpMkLst>
            <pc:docMk/>
            <pc:sldMk cId="1667769514" sldId="283"/>
            <ac:cxnSpMk id="283" creationId="{2DD278C0-66FD-35F8-1465-DC4D9EF27218}"/>
          </ac:cxnSpMkLst>
        </pc:cxnChg>
        <pc:cxnChg chg="add mod">
          <ac:chgData name="Houssem Lassoued" userId="b9b8e0ad6305353d" providerId="Windows Live" clId="Web-{4508BF61-F5B5-4639-9F34-EEB4BE941B3B}" dt="2025-05-14T14:59:39.228" v="557" actId="1076"/>
          <ac:cxnSpMkLst>
            <pc:docMk/>
            <pc:sldMk cId="1667769514" sldId="283"/>
            <ac:cxnSpMk id="284" creationId="{F2C36861-B944-1593-E78D-A981293ED3DD}"/>
          </ac:cxnSpMkLst>
        </pc:cxnChg>
      </pc:sldChg>
      <pc:sldChg chg="addSp modSp add replId">
        <pc:chgData name="Houssem Lassoued" userId="b9b8e0ad6305353d" providerId="Windows Live" clId="Web-{4508BF61-F5B5-4639-9F34-EEB4BE941B3B}" dt="2025-05-14T16:27:52.039" v="893"/>
        <pc:sldMkLst>
          <pc:docMk/>
          <pc:sldMk cId="2230492790" sldId="284"/>
        </pc:sldMkLst>
        <pc:spChg chg="add">
          <ac:chgData name="Houssem Lassoued" userId="b9b8e0ad6305353d" providerId="Windows Live" clId="Web-{4508BF61-F5B5-4639-9F34-EEB4BE941B3B}" dt="2025-05-14T16:00:29.210" v="775"/>
          <ac:spMkLst>
            <pc:docMk/>
            <pc:sldMk cId="2230492790" sldId="284"/>
            <ac:spMk id="3" creationId="{7422F744-ECAF-E08A-118F-325CE81CEE9B}"/>
          </ac:spMkLst>
        </pc:spChg>
        <pc:spChg chg="mod">
          <ac:chgData name="Houssem Lassoued" userId="b9b8e0ad6305353d" providerId="Windows Live" clId="Web-{4508BF61-F5B5-4639-9F34-EEB4BE941B3B}" dt="2025-05-14T15:56:10.093" v="743" actId="20577"/>
          <ac:spMkLst>
            <pc:docMk/>
            <pc:sldMk cId="2230492790" sldId="284"/>
            <ac:spMk id="265" creationId="{338BC83A-B894-3F25-7C13-40F1AFCD2772}"/>
          </ac:spMkLst>
        </pc:spChg>
        <pc:spChg chg="mod">
          <ac:chgData name="Houssem Lassoued" userId="b9b8e0ad6305353d" providerId="Windows Live" clId="Web-{4508BF61-F5B5-4639-9F34-EEB4BE941B3B}" dt="2025-05-14T16:26:34.053" v="889" actId="20577"/>
          <ac:spMkLst>
            <pc:docMk/>
            <pc:sldMk cId="2230492790" sldId="284"/>
            <ac:spMk id="266" creationId="{EC2B39AF-153F-4DB4-FE09-6FFFAD9CEFF9}"/>
          </ac:spMkLst>
        </pc:spChg>
        <pc:spChg chg="mod">
          <ac:chgData name="Houssem Lassoued" userId="b9b8e0ad6305353d" providerId="Windows Live" clId="Web-{4508BF61-F5B5-4639-9F34-EEB4BE941B3B}" dt="2025-05-14T16:27:34.117" v="892"/>
          <ac:spMkLst>
            <pc:docMk/>
            <pc:sldMk cId="2230492790" sldId="284"/>
            <ac:spMk id="267" creationId="{106618CD-FE3C-3B54-A4FD-7976E667B048}"/>
          </ac:spMkLst>
        </pc:spChg>
        <pc:spChg chg="mod">
          <ac:chgData name="Houssem Lassoued" userId="b9b8e0ad6305353d" providerId="Windows Live" clId="Web-{4508BF61-F5B5-4639-9F34-EEB4BE941B3B}" dt="2025-05-14T15:58:06.737" v="769" actId="20577"/>
          <ac:spMkLst>
            <pc:docMk/>
            <pc:sldMk cId="2230492790" sldId="284"/>
            <ac:spMk id="270" creationId="{5295FECD-A920-1F6D-2674-0805E5FDD0F9}"/>
          </ac:spMkLst>
        </pc:spChg>
        <pc:spChg chg="mod">
          <ac:chgData name="Houssem Lassoued" userId="b9b8e0ad6305353d" providerId="Windows Live" clId="Web-{4508BF61-F5B5-4639-9F34-EEB4BE941B3B}" dt="2025-05-14T16:26:52.991" v="890"/>
          <ac:spMkLst>
            <pc:docMk/>
            <pc:sldMk cId="2230492790" sldId="284"/>
            <ac:spMk id="271" creationId="{FA15F840-84AF-C6DE-5E09-449E8F5102B0}"/>
          </ac:spMkLst>
        </pc:spChg>
        <pc:spChg chg="mod">
          <ac:chgData name="Houssem Lassoued" userId="b9b8e0ad6305353d" providerId="Windows Live" clId="Web-{4508BF61-F5B5-4639-9F34-EEB4BE941B3B}" dt="2025-05-14T16:15:53.706" v="802" actId="20577"/>
          <ac:spMkLst>
            <pc:docMk/>
            <pc:sldMk cId="2230492790" sldId="284"/>
            <ac:spMk id="275" creationId="{6D47E5AB-9CC7-5F26-562A-8020B8020300}"/>
          </ac:spMkLst>
        </pc:spChg>
        <pc:spChg chg="mod">
          <ac:chgData name="Houssem Lassoued" userId="b9b8e0ad6305353d" providerId="Windows Live" clId="Web-{4508BF61-F5B5-4639-9F34-EEB4BE941B3B}" dt="2025-05-14T16:16:44.957" v="808" actId="20577"/>
          <ac:spMkLst>
            <pc:docMk/>
            <pc:sldMk cId="2230492790" sldId="284"/>
            <ac:spMk id="276" creationId="{8986B19A-8957-7823-2F13-72C6EDF358EC}"/>
          </ac:spMkLst>
        </pc:spChg>
        <pc:spChg chg="mod">
          <ac:chgData name="Houssem Lassoued" userId="b9b8e0ad6305353d" providerId="Windows Live" clId="Web-{4508BF61-F5B5-4639-9F34-EEB4BE941B3B}" dt="2025-05-14T16:27:52.039" v="893"/>
          <ac:spMkLst>
            <pc:docMk/>
            <pc:sldMk cId="2230492790" sldId="284"/>
            <ac:spMk id="277" creationId="{11D54EF0-2A12-49AB-F9EA-F904561C4CCD}"/>
          </ac:spMkLst>
        </pc:spChg>
        <pc:spChg chg="mod">
          <ac:chgData name="Houssem Lassoued" userId="b9b8e0ad6305353d" providerId="Windows Live" clId="Web-{4508BF61-F5B5-4639-9F34-EEB4BE941B3B}" dt="2025-05-14T16:19:06.602" v="820" actId="20577"/>
          <ac:spMkLst>
            <pc:docMk/>
            <pc:sldMk cId="2230492790" sldId="284"/>
            <ac:spMk id="280" creationId="{ECE1832C-7DF4-551A-B0D6-B18F7DCB47CD}"/>
          </ac:spMkLst>
        </pc:spChg>
        <pc:spChg chg="mod">
          <ac:chgData name="Houssem Lassoued" userId="b9b8e0ad6305353d" providerId="Windows Live" clId="Web-{4508BF61-F5B5-4639-9F34-EEB4BE941B3B}" dt="2025-05-14T16:27:08.850" v="891"/>
          <ac:spMkLst>
            <pc:docMk/>
            <pc:sldMk cId="2230492790" sldId="284"/>
            <ac:spMk id="281" creationId="{E522E3C9-5AA8-938D-2717-80789AAA6537}"/>
          </ac:spMkLst>
        </pc:spChg>
        <pc:spChg chg="mod">
          <ac:chgData name="Houssem Lassoued" userId="b9b8e0ad6305353d" providerId="Windows Live" clId="Web-{4508BF61-F5B5-4639-9F34-EEB4BE941B3B}" dt="2025-05-14T16:20:49.840" v="833" actId="20577"/>
          <ac:spMkLst>
            <pc:docMk/>
            <pc:sldMk cId="2230492790" sldId="284"/>
            <ac:spMk id="282" creationId="{FA2FC78D-4B7F-8E2D-2F3B-4BC15D076568}"/>
          </ac:spMkLst>
        </pc:spChg>
        <pc:spChg chg="mod">
          <ac:chgData name="Houssem Lassoued" userId="b9b8e0ad6305353d" providerId="Windows Live" clId="Web-{4508BF61-F5B5-4639-9F34-EEB4BE941B3B}" dt="2025-05-14T15:53:11.025" v="713" actId="20577"/>
          <ac:spMkLst>
            <pc:docMk/>
            <pc:sldMk cId="2230492790" sldId="284"/>
            <ac:spMk id="286" creationId="{0DE7BF61-B6AB-CE9B-9E22-3CFF02755DBA}"/>
          </ac:spMkLst>
        </pc:spChg>
        <pc:spChg chg="mod">
          <ac:chgData name="Houssem Lassoued" userId="b9b8e0ad6305353d" providerId="Windows Live" clId="Web-{4508BF61-F5B5-4639-9F34-EEB4BE941B3B}" dt="2025-05-14T15:55:24.451" v="739" actId="20577"/>
          <ac:spMkLst>
            <pc:docMk/>
            <pc:sldMk cId="2230492790" sldId="284"/>
            <ac:spMk id="288" creationId="{61646947-1BE8-7E2E-9645-F9C3CD04E8B1}"/>
          </ac:spMkLst>
        </pc:spChg>
      </pc:sldChg>
    </pc:docChg>
  </pc:docChgLst>
  <pc:docChgLst>
    <pc:chgData name="Houssem Lassoued" userId="b9b8e0ad6305353d" providerId="Windows Live" clId="Web-{DA5AD2FF-EF5F-49FA-8EDF-8246107695F0}"/>
    <pc:docChg chg="modSld">
      <pc:chgData name="Houssem Lassoued" userId="b9b8e0ad6305353d" providerId="Windows Live" clId="Web-{DA5AD2FF-EF5F-49FA-8EDF-8246107695F0}" dt="2025-05-12T13:28:53.625" v="49" actId="1076"/>
      <pc:docMkLst>
        <pc:docMk/>
      </pc:docMkLst>
      <pc:sldChg chg="modSp">
        <pc:chgData name="Houssem Lassoued" userId="b9b8e0ad6305353d" providerId="Windows Live" clId="Web-{DA5AD2FF-EF5F-49FA-8EDF-8246107695F0}" dt="2025-05-12T11:11:48.217" v="15" actId="20577"/>
        <pc:sldMkLst>
          <pc:docMk/>
          <pc:sldMk cId="1919645624" sldId="278"/>
        </pc:sldMkLst>
        <pc:spChg chg="mod">
          <ac:chgData name="Houssem Lassoued" userId="b9b8e0ad6305353d" providerId="Windows Live" clId="Web-{DA5AD2FF-EF5F-49FA-8EDF-8246107695F0}" dt="2025-05-12T11:11:48.217" v="15" actId="20577"/>
          <ac:spMkLst>
            <pc:docMk/>
            <pc:sldMk cId="1919645624" sldId="278"/>
            <ac:spMk id="41" creationId="{FFA6BCE5-0A9E-7D99-922D-7EC0C20D4E24}"/>
          </ac:spMkLst>
        </pc:spChg>
      </pc:sldChg>
      <pc:sldChg chg="modSp">
        <pc:chgData name="Houssem Lassoued" userId="b9b8e0ad6305353d" providerId="Windows Live" clId="Web-{DA5AD2FF-EF5F-49FA-8EDF-8246107695F0}" dt="2025-05-12T13:28:53.625" v="49" actId="1076"/>
        <pc:sldMkLst>
          <pc:docMk/>
          <pc:sldMk cId="4229034003" sldId="279"/>
        </pc:sldMkLst>
        <pc:spChg chg="mod">
          <ac:chgData name="Houssem Lassoued" userId="b9b8e0ad6305353d" providerId="Windows Live" clId="Web-{DA5AD2FF-EF5F-49FA-8EDF-8246107695F0}" dt="2025-05-12T13:28:49.766" v="16" actId="1076"/>
          <ac:spMkLst>
            <pc:docMk/>
            <pc:sldMk cId="4229034003" sldId="279"/>
            <ac:spMk id="3" creationId="{83ED162C-9152-1BC1-8285-8FFCD30C9567}"/>
          </ac:spMkLst>
        </pc:spChg>
        <pc:spChg chg="mod">
          <ac:chgData name="Houssem Lassoued" userId="b9b8e0ad6305353d" providerId="Windows Live" clId="Web-{DA5AD2FF-EF5F-49FA-8EDF-8246107695F0}" dt="2025-05-12T13:28:49.812" v="17" actId="1076"/>
          <ac:spMkLst>
            <pc:docMk/>
            <pc:sldMk cId="4229034003" sldId="279"/>
            <ac:spMk id="5" creationId="{A84344BD-2685-7887-8BDB-DE5B5EC44131}"/>
          </ac:spMkLst>
        </pc:spChg>
        <pc:spChg chg="mod">
          <ac:chgData name="Houssem Lassoued" userId="b9b8e0ad6305353d" providerId="Windows Live" clId="Web-{DA5AD2FF-EF5F-49FA-8EDF-8246107695F0}" dt="2025-05-12T13:28:49.859" v="18" actId="1076"/>
          <ac:spMkLst>
            <pc:docMk/>
            <pc:sldMk cId="4229034003" sldId="279"/>
            <ac:spMk id="10" creationId="{6DB1330B-21F1-6DC6-59E2-AF5B06DBF4C9}"/>
          </ac:spMkLst>
        </pc:spChg>
        <pc:spChg chg="mod">
          <ac:chgData name="Houssem Lassoued" userId="b9b8e0ad6305353d" providerId="Windows Live" clId="Web-{DA5AD2FF-EF5F-49FA-8EDF-8246107695F0}" dt="2025-05-12T13:28:49.906" v="19" actId="1076"/>
          <ac:spMkLst>
            <pc:docMk/>
            <pc:sldMk cId="4229034003" sldId="279"/>
            <ac:spMk id="13" creationId="{54616F39-B276-1BAF-DCB1-59B95CEFF575}"/>
          </ac:spMkLst>
        </pc:spChg>
        <pc:spChg chg="mod">
          <ac:chgData name="Houssem Lassoued" userId="b9b8e0ad6305353d" providerId="Windows Live" clId="Web-{DA5AD2FF-EF5F-49FA-8EDF-8246107695F0}" dt="2025-05-12T13:28:49.984" v="20" actId="1076"/>
          <ac:spMkLst>
            <pc:docMk/>
            <pc:sldMk cId="4229034003" sldId="279"/>
            <ac:spMk id="15" creationId="{EDC76072-2724-C433-721C-717C5482F1A4}"/>
          </ac:spMkLst>
        </pc:spChg>
        <pc:spChg chg="mod">
          <ac:chgData name="Houssem Lassoued" userId="b9b8e0ad6305353d" providerId="Windows Live" clId="Web-{DA5AD2FF-EF5F-49FA-8EDF-8246107695F0}" dt="2025-05-12T13:28:50.016" v="21" actId="1076"/>
          <ac:spMkLst>
            <pc:docMk/>
            <pc:sldMk cId="4229034003" sldId="279"/>
            <ac:spMk id="17" creationId="{439516EF-0C31-8C40-A210-E305A89ADC79}"/>
          </ac:spMkLst>
        </pc:spChg>
        <pc:spChg chg="mod">
          <ac:chgData name="Houssem Lassoued" userId="b9b8e0ad6305353d" providerId="Windows Live" clId="Web-{DA5AD2FF-EF5F-49FA-8EDF-8246107695F0}" dt="2025-05-12T13:28:50.078" v="22" actId="1076"/>
          <ac:spMkLst>
            <pc:docMk/>
            <pc:sldMk cId="4229034003" sldId="279"/>
            <ac:spMk id="19" creationId="{BABAE077-CC61-AE12-E8F3-DC146225B81E}"/>
          </ac:spMkLst>
        </pc:spChg>
        <pc:spChg chg="mod">
          <ac:chgData name="Houssem Lassoued" userId="b9b8e0ad6305353d" providerId="Windows Live" clId="Web-{DA5AD2FF-EF5F-49FA-8EDF-8246107695F0}" dt="2025-05-12T13:28:50.141" v="23" actId="1076"/>
          <ac:spMkLst>
            <pc:docMk/>
            <pc:sldMk cId="4229034003" sldId="279"/>
            <ac:spMk id="23" creationId="{AF54506D-E0F2-17EA-7A20-919150A191E2}"/>
          </ac:spMkLst>
        </pc:spChg>
        <pc:spChg chg="mod">
          <ac:chgData name="Houssem Lassoued" userId="b9b8e0ad6305353d" providerId="Windows Live" clId="Web-{DA5AD2FF-EF5F-49FA-8EDF-8246107695F0}" dt="2025-05-12T13:28:50.219" v="24" actId="1076"/>
          <ac:spMkLst>
            <pc:docMk/>
            <pc:sldMk cId="4229034003" sldId="279"/>
            <ac:spMk id="25" creationId="{EBFC96C9-5BF0-CD0B-C4FB-3AAB01A5A5B0}"/>
          </ac:spMkLst>
        </pc:spChg>
        <pc:spChg chg="mod">
          <ac:chgData name="Houssem Lassoued" userId="b9b8e0ad6305353d" providerId="Windows Live" clId="Web-{DA5AD2FF-EF5F-49FA-8EDF-8246107695F0}" dt="2025-05-12T13:28:50.406" v="25" actId="1076"/>
          <ac:spMkLst>
            <pc:docMk/>
            <pc:sldMk cId="4229034003" sldId="279"/>
            <ac:spMk id="27" creationId="{C37F1AF0-8FAB-0856-D564-0E8291272D98}"/>
          </ac:spMkLst>
        </pc:spChg>
        <pc:spChg chg="mod">
          <ac:chgData name="Houssem Lassoued" userId="b9b8e0ad6305353d" providerId="Windows Live" clId="Web-{DA5AD2FF-EF5F-49FA-8EDF-8246107695F0}" dt="2025-05-12T13:28:50.719" v="26" actId="1076"/>
          <ac:spMkLst>
            <pc:docMk/>
            <pc:sldMk cId="4229034003" sldId="279"/>
            <ac:spMk id="29" creationId="{527A1A58-5A28-2CA4-71D5-83BF0EB612EE}"/>
          </ac:spMkLst>
        </pc:spChg>
        <pc:spChg chg="mod">
          <ac:chgData name="Houssem Lassoued" userId="b9b8e0ad6305353d" providerId="Windows Live" clId="Web-{DA5AD2FF-EF5F-49FA-8EDF-8246107695F0}" dt="2025-05-12T13:28:50.766" v="27" actId="1076"/>
          <ac:spMkLst>
            <pc:docMk/>
            <pc:sldMk cId="4229034003" sldId="279"/>
            <ac:spMk id="30" creationId="{1D56F185-30C7-FD80-E1D6-1201408D0398}"/>
          </ac:spMkLst>
        </pc:spChg>
        <pc:spChg chg="mod">
          <ac:chgData name="Houssem Lassoued" userId="b9b8e0ad6305353d" providerId="Windows Live" clId="Web-{DA5AD2FF-EF5F-49FA-8EDF-8246107695F0}" dt="2025-05-12T13:28:51.125" v="28" actId="1076"/>
          <ac:spMkLst>
            <pc:docMk/>
            <pc:sldMk cId="4229034003" sldId="279"/>
            <ac:spMk id="33" creationId="{87798C61-614D-30FD-2407-BFF072B0DD15}"/>
          </ac:spMkLst>
        </pc:spChg>
        <pc:spChg chg="mod">
          <ac:chgData name="Houssem Lassoued" userId="b9b8e0ad6305353d" providerId="Windows Live" clId="Web-{DA5AD2FF-EF5F-49FA-8EDF-8246107695F0}" dt="2025-05-12T13:28:51.516" v="30" actId="1076"/>
          <ac:spMkLst>
            <pc:docMk/>
            <pc:sldMk cId="4229034003" sldId="279"/>
            <ac:spMk id="36" creationId="{9AA06F2C-B0C4-AD5C-0495-FF9E309DA768}"/>
          </ac:spMkLst>
        </pc:spChg>
        <pc:spChg chg="mod">
          <ac:chgData name="Houssem Lassoued" userId="b9b8e0ad6305353d" providerId="Windows Live" clId="Web-{DA5AD2FF-EF5F-49FA-8EDF-8246107695F0}" dt="2025-05-12T13:28:51.547" v="31" actId="1076"/>
          <ac:spMkLst>
            <pc:docMk/>
            <pc:sldMk cId="4229034003" sldId="279"/>
            <ac:spMk id="37" creationId="{9CEEBAA4-67AF-1D00-FF1E-07AC31077865}"/>
          </ac:spMkLst>
        </pc:spChg>
        <pc:spChg chg="mod">
          <ac:chgData name="Houssem Lassoued" userId="b9b8e0ad6305353d" providerId="Windows Live" clId="Web-{DA5AD2FF-EF5F-49FA-8EDF-8246107695F0}" dt="2025-05-12T13:28:51.625" v="33" actId="1076"/>
          <ac:spMkLst>
            <pc:docMk/>
            <pc:sldMk cId="4229034003" sldId="279"/>
            <ac:spMk id="39" creationId="{E803F537-6922-72D1-8E1F-4AA9B8E37AFC}"/>
          </ac:spMkLst>
        </pc:spChg>
        <pc:spChg chg="mod">
          <ac:chgData name="Houssem Lassoued" userId="b9b8e0ad6305353d" providerId="Windows Live" clId="Web-{DA5AD2FF-EF5F-49FA-8EDF-8246107695F0}" dt="2025-05-12T13:28:52.375" v="34" actId="1076"/>
          <ac:spMkLst>
            <pc:docMk/>
            <pc:sldMk cId="4229034003" sldId="279"/>
            <ac:spMk id="41" creationId="{48FA4D23-1EAF-2101-3E89-014B595D2B72}"/>
          </ac:spMkLst>
        </pc:spChg>
        <pc:spChg chg="mod">
          <ac:chgData name="Houssem Lassoued" userId="b9b8e0ad6305353d" providerId="Windows Live" clId="Web-{DA5AD2FF-EF5F-49FA-8EDF-8246107695F0}" dt="2025-05-12T13:28:52.469" v="35" actId="1076"/>
          <ac:spMkLst>
            <pc:docMk/>
            <pc:sldMk cId="4229034003" sldId="279"/>
            <ac:spMk id="43" creationId="{0C9A59C7-AAF8-0361-DA12-2D41ABC4233A}"/>
          </ac:spMkLst>
        </pc:spChg>
        <pc:spChg chg="mod">
          <ac:chgData name="Houssem Lassoued" userId="b9b8e0ad6305353d" providerId="Windows Live" clId="Web-{DA5AD2FF-EF5F-49FA-8EDF-8246107695F0}" dt="2025-05-12T13:28:52.531" v="36" actId="1076"/>
          <ac:spMkLst>
            <pc:docMk/>
            <pc:sldMk cId="4229034003" sldId="279"/>
            <ac:spMk id="45" creationId="{27503047-E893-78CA-6B00-8F1FB4B76D6C}"/>
          </ac:spMkLst>
        </pc:spChg>
        <pc:spChg chg="mod">
          <ac:chgData name="Houssem Lassoued" userId="b9b8e0ad6305353d" providerId="Windows Live" clId="Web-{DA5AD2FF-EF5F-49FA-8EDF-8246107695F0}" dt="2025-05-12T13:28:52.656" v="38" actId="1076"/>
          <ac:spMkLst>
            <pc:docMk/>
            <pc:sldMk cId="4229034003" sldId="279"/>
            <ac:spMk id="48" creationId="{C6E6DAA1-BA38-BD7A-91B3-94D000037C79}"/>
          </ac:spMkLst>
        </pc:spChg>
        <pc:spChg chg="mod">
          <ac:chgData name="Houssem Lassoued" userId="b9b8e0ad6305353d" providerId="Windows Live" clId="Web-{DA5AD2FF-EF5F-49FA-8EDF-8246107695F0}" dt="2025-05-12T13:28:52.703" v="39" actId="1076"/>
          <ac:spMkLst>
            <pc:docMk/>
            <pc:sldMk cId="4229034003" sldId="279"/>
            <ac:spMk id="50" creationId="{0659A584-DE1B-32CF-408D-3BEB840FB9A2}"/>
          </ac:spMkLst>
        </pc:spChg>
        <pc:spChg chg="mod">
          <ac:chgData name="Houssem Lassoued" userId="b9b8e0ad6305353d" providerId="Windows Live" clId="Web-{DA5AD2FF-EF5F-49FA-8EDF-8246107695F0}" dt="2025-05-12T13:28:52.734" v="40" actId="1076"/>
          <ac:spMkLst>
            <pc:docMk/>
            <pc:sldMk cId="4229034003" sldId="279"/>
            <ac:spMk id="53" creationId="{0F0FA684-184F-D267-C96A-67B5E443C2C6}"/>
          </ac:spMkLst>
        </pc:spChg>
        <pc:spChg chg="mod">
          <ac:chgData name="Houssem Lassoued" userId="b9b8e0ad6305353d" providerId="Windows Live" clId="Web-{DA5AD2FF-EF5F-49FA-8EDF-8246107695F0}" dt="2025-05-12T13:28:52.766" v="41" actId="1076"/>
          <ac:spMkLst>
            <pc:docMk/>
            <pc:sldMk cId="4229034003" sldId="279"/>
            <ac:spMk id="54" creationId="{CCE5B9E1-DE46-FBD6-B29C-9C87316C9584}"/>
          </ac:spMkLst>
        </pc:spChg>
        <pc:spChg chg="mod">
          <ac:chgData name="Houssem Lassoued" userId="b9b8e0ad6305353d" providerId="Windows Live" clId="Web-{DA5AD2FF-EF5F-49FA-8EDF-8246107695F0}" dt="2025-05-12T13:28:52.797" v="42" actId="1076"/>
          <ac:spMkLst>
            <pc:docMk/>
            <pc:sldMk cId="4229034003" sldId="279"/>
            <ac:spMk id="55" creationId="{6F7BE960-324E-BA40-46D0-93220A54CC34}"/>
          </ac:spMkLst>
        </pc:spChg>
        <pc:spChg chg="mod">
          <ac:chgData name="Houssem Lassoued" userId="b9b8e0ad6305353d" providerId="Windows Live" clId="Web-{DA5AD2FF-EF5F-49FA-8EDF-8246107695F0}" dt="2025-05-12T13:28:52.891" v="43" actId="1076"/>
          <ac:spMkLst>
            <pc:docMk/>
            <pc:sldMk cId="4229034003" sldId="279"/>
            <ac:spMk id="56" creationId="{124E4213-3B0B-3A65-DB73-182D7C3B5076}"/>
          </ac:spMkLst>
        </pc:spChg>
        <pc:spChg chg="mod">
          <ac:chgData name="Houssem Lassoued" userId="b9b8e0ad6305353d" providerId="Windows Live" clId="Web-{DA5AD2FF-EF5F-49FA-8EDF-8246107695F0}" dt="2025-05-12T13:28:52.984" v="44" actId="1076"/>
          <ac:spMkLst>
            <pc:docMk/>
            <pc:sldMk cId="4229034003" sldId="279"/>
            <ac:spMk id="59" creationId="{296D67BD-4D2D-CF74-57B5-E8596617EA8B}"/>
          </ac:spMkLst>
        </pc:spChg>
        <pc:spChg chg="mod">
          <ac:chgData name="Houssem Lassoued" userId="b9b8e0ad6305353d" providerId="Windows Live" clId="Web-{DA5AD2FF-EF5F-49FA-8EDF-8246107695F0}" dt="2025-05-12T13:28:53.266" v="45" actId="1076"/>
          <ac:spMkLst>
            <pc:docMk/>
            <pc:sldMk cId="4229034003" sldId="279"/>
            <ac:spMk id="60" creationId="{45E179F6-B988-A1F1-5C76-99773EE24745}"/>
          </ac:spMkLst>
        </pc:spChg>
        <pc:spChg chg="mod">
          <ac:chgData name="Houssem Lassoued" userId="b9b8e0ad6305353d" providerId="Windows Live" clId="Web-{DA5AD2FF-EF5F-49FA-8EDF-8246107695F0}" dt="2025-05-12T13:28:53.344" v="46" actId="1076"/>
          <ac:spMkLst>
            <pc:docMk/>
            <pc:sldMk cId="4229034003" sldId="279"/>
            <ac:spMk id="61" creationId="{75344ACF-15DB-4376-6FDB-656EDDE42149}"/>
          </ac:spMkLst>
        </pc:spChg>
        <pc:spChg chg="mod">
          <ac:chgData name="Houssem Lassoued" userId="b9b8e0ad6305353d" providerId="Windows Live" clId="Web-{DA5AD2FF-EF5F-49FA-8EDF-8246107695F0}" dt="2025-05-12T13:28:53.406" v="47" actId="1076"/>
          <ac:spMkLst>
            <pc:docMk/>
            <pc:sldMk cId="4229034003" sldId="279"/>
            <ac:spMk id="62" creationId="{074C9349-921E-4B0C-E777-65A8D88C89A4}"/>
          </ac:spMkLst>
        </pc:spChg>
        <pc:spChg chg="mod">
          <ac:chgData name="Houssem Lassoued" userId="b9b8e0ad6305353d" providerId="Windows Live" clId="Web-{DA5AD2FF-EF5F-49FA-8EDF-8246107695F0}" dt="2025-05-12T13:28:53.485" v="48" actId="1076"/>
          <ac:spMkLst>
            <pc:docMk/>
            <pc:sldMk cId="4229034003" sldId="279"/>
            <ac:spMk id="63" creationId="{C08DB379-E9CB-57B6-FCE1-12F2AD41348F}"/>
          </ac:spMkLst>
        </pc:spChg>
        <pc:spChg chg="mod">
          <ac:chgData name="Houssem Lassoued" userId="b9b8e0ad6305353d" providerId="Windows Live" clId="Web-{DA5AD2FF-EF5F-49FA-8EDF-8246107695F0}" dt="2025-05-12T13:28:53.625" v="49" actId="1076"/>
          <ac:spMkLst>
            <pc:docMk/>
            <pc:sldMk cId="4229034003" sldId="279"/>
            <ac:spMk id="65" creationId="{12B6491B-841C-B2BC-CEF6-378816C5A4AC}"/>
          </ac:spMkLst>
        </pc:spChg>
        <pc:cxnChg chg="mod">
          <ac:chgData name="Houssem Lassoued" userId="b9b8e0ad6305353d" providerId="Windows Live" clId="Web-{DA5AD2FF-EF5F-49FA-8EDF-8246107695F0}" dt="2025-05-12T13:28:51.172" v="29" actId="1076"/>
          <ac:cxnSpMkLst>
            <pc:docMk/>
            <pc:sldMk cId="4229034003" sldId="279"/>
            <ac:cxnSpMk id="35" creationId="{2B648276-0085-A84A-2749-C02B869D82B7}"/>
          </ac:cxnSpMkLst>
        </pc:cxnChg>
        <pc:cxnChg chg="mod">
          <ac:chgData name="Houssem Lassoued" userId="b9b8e0ad6305353d" providerId="Windows Live" clId="Web-{DA5AD2FF-EF5F-49FA-8EDF-8246107695F0}" dt="2025-05-12T13:28:51.594" v="32" actId="1076"/>
          <ac:cxnSpMkLst>
            <pc:docMk/>
            <pc:sldMk cId="4229034003" sldId="279"/>
            <ac:cxnSpMk id="38" creationId="{6E21D92D-28A7-C024-1C5A-4F32D42348BE}"/>
          </ac:cxnSpMkLst>
        </pc:cxnChg>
        <pc:cxnChg chg="mod">
          <ac:chgData name="Houssem Lassoued" userId="b9b8e0ad6305353d" providerId="Windows Live" clId="Web-{DA5AD2FF-EF5F-49FA-8EDF-8246107695F0}" dt="2025-05-12T13:28:52.594" v="37" actId="1076"/>
          <ac:cxnSpMkLst>
            <pc:docMk/>
            <pc:sldMk cId="4229034003" sldId="279"/>
            <ac:cxnSpMk id="46" creationId="{5719036B-0882-4808-C0A9-8E374FA33B77}"/>
          </ac:cxnSpMkLst>
        </pc:cxnChg>
      </pc:sldChg>
    </pc:docChg>
  </pc:docChgLst>
  <pc:docChgLst>
    <pc:chgData name="Houssem Lassoued" userId="b9b8e0ad6305353d" providerId="Windows Live" clId="Web-{2BE40258-A729-6129-522C-AA780350B068}"/>
    <pc:docChg chg="addSld modSld">
      <pc:chgData name="Houssem Lassoued" userId="b9b8e0ad6305353d" providerId="Windows Live" clId="Web-{2BE40258-A729-6129-522C-AA780350B068}" dt="2025-05-25T09:28:32.402" v="381" actId="14100"/>
      <pc:docMkLst>
        <pc:docMk/>
      </pc:docMkLst>
      <pc:sldChg chg="modSp">
        <pc:chgData name="Houssem Lassoued" userId="b9b8e0ad6305353d" providerId="Windows Live" clId="Web-{2BE40258-A729-6129-522C-AA780350B068}" dt="2025-05-25T08:47:07.455" v="84" actId="14100"/>
        <pc:sldMkLst>
          <pc:docMk/>
          <pc:sldMk cId="4193113551" sldId="260"/>
        </pc:sldMkLst>
        <pc:spChg chg="mod">
          <ac:chgData name="Houssem Lassoued" userId="b9b8e0ad6305353d" providerId="Windows Live" clId="Web-{2BE40258-A729-6129-522C-AA780350B068}" dt="2025-05-25T08:47:07.455" v="84" actId="14100"/>
          <ac:spMkLst>
            <pc:docMk/>
            <pc:sldMk cId="4193113551" sldId="260"/>
            <ac:spMk id="13" creationId="{8EF8EADA-C2CC-419B-A16B-CE842317DCD5}"/>
          </ac:spMkLst>
        </pc:spChg>
      </pc:sldChg>
      <pc:sldChg chg="modSp">
        <pc:chgData name="Houssem Lassoued" userId="b9b8e0ad6305353d" providerId="Windows Live" clId="Web-{2BE40258-A729-6129-522C-AA780350B068}" dt="2025-05-25T08:53:11.638" v="104" actId="20577"/>
        <pc:sldMkLst>
          <pc:docMk/>
          <pc:sldMk cId="1958030530" sldId="262"/>
        </pc:sldMkLst>
        <pc:spChg chg="mod">
          <ac:chgData name="Houssem Lassoued" userId="b9b8e0ad6305353d" providerId="Windows Live" clId="Web-{2BE40258-A729-6129-522C-AA780350B068}" dt="2025-05-25T08:53:11.638" v="104" actId="20577"/>
          <ac:spMkLst>
            <pc:docMk/>
            <pc:sldMk cId="1958030530" sldId="262"/>
            <ac:spMk id="8" creationId="{ED26D497-F43A-4156-920B-616D7123DB91}"/>
          </ac:spMkLst>
        </pc:spChg>
      </pc:sldChg>
      <pc:sldChg chg="modSp">
        <pc:chgData name="Houssem Lassoued" userId="b9b8e0ad6305353d" providerId="Windows Live" clId="Web-{2BE40258-A729-6129-522C-AA780350B068}" dt="2025-05-25T09:14:41.487" v="220" actId="20577"/>
        <pc:sldMkLst>
          <pc:docMk/>
          <pc:sldMk cId="2344929185" sldId="265"/>
        </pc:sldMkLst>
        <pc:spChg chg="mod">
          <ac:chgData name="Houssem Lassoued" userId="b9b8e0ad6305353d" providerId="Windows Live" clId="Web-{2BE40258-A729-6129-522C-AA780350B068}" dt="2025-05-25T09:14:41.487" v="220" actId="20577"/>
          <ac:spMkLst>
            <pc:docMk/>
            <pc:sldMk cId="2344929185" sldId="265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14:24.659" v="215" actId="20577"/>
          <ac:spMkLst>
            <pc:docMk/>
            <pc:sldMk cId="2344929185" sldId="265"/>
            <ac:spMk id="9" creationId="{6770E452-F3F0-4F22-A031-908C776271D4}"/>
          </ac:spMkLst>
        </pc:spChg>
      </pc:sldChg>
      <pc:sldChg chg="addSp modSp">
        <pc:chgData name="Houssem Lassoued" userId="b9b8e0ad6305353d" providerId="Windows Live" clId="Web-{2BE40258-A729-6129-522C-AA780350B068}" dt="2025-05-25T09:28:00.589" v="355" actId="20577"/>
        <pc:sldMkLst>
          <pc:docMk/>
          <pc:sldMk cId="2834335582" sldId="267"/>
        </pc:sldMkLst>
        <pc:spChg chg="add mod">
          <ac:chgData name="Houssem Lassoued" userId="b9b8e0ad6305353d" providerId="Windows Live" clId="Web-{2BE40258-A729-6129-522C-AA780350B068}" dt="2025-05-25T08:16:23.849" v="33" actId="1076"/>
          <ac:spMkLst>
            <pc:docMk/>
            <pc:sldMk cId="2834335582" sldId="267"/>
            <ac:spMk id="5" creationId="{660DBCF5-56D7-DE18-4C46-C70FD29D985D}"/>
          </ac:spMkLst>
        </pc:spChg>
        <pc:spChg chg="mod">
          <ac:chgData name="Houssem Lassoued" userId="b9b8e0ad6305353d" providerId="Windows Live" clId="Web-{2BE40258-A729-6129-522C-AA780350B068}" dt="2025-05-25T09:26:28.898" v="331" actId="20577"/>
          <ac:spMkLst>
            <pc:docMk/>
            <pc:sldMk cId="2834335582" sldId="267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26:12.101" v="327" actId="20577"/>
          <ac:spMkLst>
            <pc:docMk/>
            <pc:sldMk cId="2834335582" sldId="267"/>
            <ac:spMk id="9" creationId="{6770E452-F3F0-4F22-A031-908C776271D4}"/>
          </ac:spMkLst>
        </pc:spChg>
        <pc:spChg chg="mod">
          <ac:chgData name="Houssem Lassoued" userId="b9b8e0ad6305353d" providerId="Windows Live" clId="Web-{2BE40258-A729-6129-522C-AA780350B068}" dt="2025-05-25T09:28:00.589" v="355" actId="20577"/>
          <ac:spMkLst>
            <pc:docMk/>
            <pc:sldMk cId="2834335582" sldId="267"/>
            <ac:spMk id="21" creationId="{AE61A973-0505-4D2B-95E7-7B82183E7FC0}"/>
          </ac:spMkLst>
        </pc:spChg>
        <pc:picChg chg="mod">
          <ac:chgData name="Houssem Lassoued" userId="b9b8e0ad6305353d" providerId="Windows Live" clId="Web-{2BE40258-A729-6129-522C-AA780350B068}" dt="2025-05-25T08:16:15.724" v="32" actId="1076"/>
          <ac:picMkLst>
            <pc:docMk/>
            <pc:sldMk cId="2834335582" sldId="267"/>
            <ac:picMk id="2" creationId="{273CADA4-E34E-4F8F-E823-8A8AB0F45E03}"/>
          </ac:picMkLst>
        </pc:picChg>
      </pc:sldChg>
      <pc:sldChg chg="addSp modSp">
        <pc:chgData name="Houssem Lassoued" userId="b9b8e0ad6305353d" providerId="Windows Live" clId="Web-{2BE40258-A729-6129-522C-AA780350B068}" dt="2025-05-25T09:28:32.402" v="381" actId="14100"/>
        <pc:sldMkLst>
          <pc:docMk/>
          <pc:sldMk cId="3863185645" sldId="269"/>
        </pc:sldMkLst>
        <pc:spChg chg="mod">
          <ac:chgData name="Houssem Lassoued" userId="b9b8e0ad6305353d" providerId="Windows Live" clId="Web-{2BE40258-A729-6129-522C-AA780350B068}" dt="2025-05-25T09:27:28.978" v="341" actId="20577"/>
          <ac:spMkLst>
            <pc:docMk/>
            <pc:sldMk cId="3863185645" sldId="269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27:06.540" v="335" actId="20577"/>
          <ac:spMkLst>
            <pc:docMk/>
            <pc:sldMk cId="3863185645" sldId="269"/>
            <ac:spMk id="9" creationId="{6770E452-F3F0-4F22-A031-908C776271D4}"/>
          </ac:spMkLst>
        </pc:spChg>
        <pc:spChg chg="mod">
          <ac:chgData name="Houssem Lassoued" userId="b9b8e0ad6305353d" providerId="Windows Live" clId="Web-{2BE40258-A729-6129-522C-AA780350B068}" dt="2025-05-25T09:28:32.402" v="381" actId="14100"/>
          <ac:spMkLst>
            <pc:docMk/>
            <pc:sldMk cId="3863185645" sldId="269"/>
            <ac:spMk id="21" creationId="{AE61A973-0505-4D2B-95E7-7B82183E7FC0}"/>
          </ac:spMkLst>
        </pc:spChg>
        <pc:picChg chg="add mod">
          <ac:chgData name="Houssem Lassoued" userId="b9b8e0ad6305353d" providerId="Windows Live" clId="Web-{2BE40258-A729-6129-522C-AA780350B068}" dt="2025-05-25T08:43:49.402" v="81" actId="14100"/>
          <ac:picMkLst>
            <pc:docMk/>
            <pc:sldMk cId="3863185645" sldId="269"/>
            <ac:picMk id="2" creationId="{A664AB57-0F28-34D9-2176-DF951B118DEB}"/>
          </ac:picMkLst>
        </pc:picChg>
      </pc:sldChg>
      <pc:sldChg chg="modSp">
        <pc:chgData name="Houssem Lassoued" userId="b9b8e0ad6305353d" providerId="Windows Live" clId="Web-{2BE40258-A729-6129-522C-AA780350B068}" dt="2025-05-25T09:20:36.216" v="269" actId="20577"/>
        <pc:sldMkLst>
          <pc:docMk/>
          <pc:sldMk cId="577638937" sldId="273"/>
        </pc:sldMkLst>
        <pc:spChg chg="mod">
          <ac:chgData name="Houssem Lassoued" userId="b9b8e0ad6305353d" providerId="Windows Live" clId="Web-{2BE40258-A729-6129-522C-AA780350B068}" dt="2025-05-25T09:20:36.216" v="269" actId="20577"/>
          <ac:spMkLst>
            <pc:docMk/>
            <pc:sldMk cId="577638937" sldId="273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20:19.372" v="263" actId="20577"/>
          <ac:spMkLst>
            <pc:docMk/>
            <pc:sldMk cId="577638937" sldId="273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2BE40258-A729-6129-522C-AA780350B068}" dt="2025-05-25T09:21:28.515" v="278" actId="20577"/>
        <pc:sldMkLst>
          <pc:docMk/>
          <pc:sldMk cId="3427938121" sldId="274"/>
        </pc:sldMkLst>
        <pc:spChg chg="mod">
          <ac:chgData name="Houssem Lassoued" userId="b9b8e0ad6305353d" providerId="Windows Live" clId="Web-{2BE40258-A729-6129-522C-AA780350B068}" dt="2025-05-25T09:21:28.515" v="278" actId="20577"/>
          <ac:spMkLst>
            <pc:docMk/>
            <pc:sldMk cId="3427938121" sldId="274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21:14.108" v="273" actId="20577"/>
          <ac:spMkLst>
            <pc:docMk/>
            <pc:sldMk cId="3427938121" sldId="274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2BE40258-A729-6129-522C-AA780350B068}" dt="2025-05-25T09:22:06" v="286" actId="20577"/>
        <pc:sldMkLst>
          <pc:docMk/>
          <pc:sldMk cId="2453278991" sldId="275"/>
        </pc:sldMkLst>
        <pc:spChg chg="mod">
          <ac:chgData name="Houssem Lassoued" userId="b9b8e0ad6305353d" providerId="Windows Live" clId="Web-{2BE40258-A729-6129-522C-AA780350B068}" dt="2025-05-25T09:22:06" v="286" actId="20577"/>
          <ac:spMkLst>
            <pc:docMk/>
            <pc:sldMk cId="2453278991" sldId="275"/>
            <ac:spMk id="8" creationId="{ED26D497-F43A-4156-920B-616D7123DB91}"/>
          </ac:spMkLst>
        </pc:spChg>
        <pc:spChg chg="mod">
          <ac:chgData name="Houssem Lassoued" userId="b9b8e0ad6305353d" providerId="Windows Live" clId="Web-{2BE40258-A729-6129-522C-AA780350B068}" dt="2025-05-25T09:21:45.218" v="279" actId="20577"/>
          <ac:spMkLst>
            <pc:docMk/>
            <pc:sldMk cId="2453278991" sldId="275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2BE40258-A729-6129-522C-AA780350B068}" dt="2025-05-25T08:57:39.411" v="139" actId="20577"/>
        <pc:sldMkLst>
          <pc:docMk/>
          <pc:sldMk cId="1141346083" sldId="277"/>
        </pc:sldMkLst>
        <pc:spChg chg="mod">
          <ac:chgData name="Houssem Lassoued" userId="b9b8e0ad6305353d" providerId="Windows Live" clId="Web-{2BE40258-A729-6129-522C-AA780350B068}" dt="2025-05-25T08:57:39.411" v="139" actId="20577"/>
          <ac:spMkLst>
            <pc:docMk/>
            <pc:sldMk cId="1141346083" sldId="277"/>
            <ac:spMk id="8" creationId="{75040274-0C8E-2D2A-E839-79024EB65D0F}"/>
          </ac:spMkLst>
        </pc:spChg>
        <pc:spChg chg="mod">
          <ac:chgData name="Houssem Lassoued" userId="b9b8e0ad6305353d" providerId="Windows Live" clId="Web-{2BE40258-A729-6129-522C-AA780350B068}" dt="2025-05-25T08:57:17.848" v="133" actId="20577"/>
          <ac:spMkLst>
            <pc:docMk/>
            <pc:sldMk cId="1141346083" sldId="277"/>
            <ac:spMk id="9" creationId="{69E4F265-3671-FD2B-0152-14C7785C08E7}"/>
          </ac:spMkLst>
        </pc:spChg>
      </pc:sldChg>
      <pc:sldChg chg="modSp">
        <pc:chgData name="Houssem Lassoued" userId="b9b8e0ad6305353d" providerId="Windows Live" clId="Web-{2BE40258-A729-6129-522C-AA780350B068}" dt="2025-05-25T09:01:34.574" v="162" actId="1076"/>
        <pc:sldMkLst>
          <pc:docMk/>
          <pc:sldMk cId="4229034003" sldId="279"/>
        </pc:sldMkLst>
        <pc:spChg chg="mod">
          <ac:chgData name="Houssem Lassoued" userId="b9b8e0ad6305353d" providerId="Windows Live" clId="Web-{2BE40258-A729-6129-522C-AA780350B068}" dt="2025-05-25T08:58:17.896" v="147" actId="20577"/>
          <ac:spMkLst>
            <pc:docMk/>
            <pc:sldMk cId="4229034003" sldId="279"/>
            <ac:spMk id="8" creationId="{98C27007-8A7A-1E25-1200-C9F85A21233F}"/>
          </ac:spMkLst>
        </pc:spChg>
        <pc:spChg chg="mod">
          <ac:chgData name="Houssem Lassoued" userId="b9b8e0ad6305353d" providerId="Windows Live" clId="Web-{2BE40258-A729-6129-522C-AA780350B068}" dt="2025-05-25T08:59:39.117" v="149" actId="20577"/>
          <ac:spMkLst>
            <pc:docMk/>
            <pc:sldMk cId="4229034003" sldId="279"/>
            <ac:spMk id="9" creationId="{02E1283D-76E0-23ED-B4DA-AA6EC6C000C9}"/>
          </ac:spMkLst>
        </pc:spChg>
        <pc:spChg chg="mod">
          <ac:chgData name="Houssem Lassoued" userId="b9b8e0ad6305353d" providerId="Windows Live" clId="Web-{2BE40258-A729-6129-522C-AA780350B068}" dt="2025-05-25T09:01:34.574" v="162" actId="1076"/>
          <ac:spMkLst>
            <pc:docMk/>
            <pc:sldMk cId="4229034003" sldId="279"/>
            <ac:spMk id="65" creationId="{12B6491B-841C-B2BC-CEF6-378816C5A4AC}"/>
          </ac:spMkLst>
        </pc:spChg>
      </pc:sldChg>
      <pc:sldChg chg="modSp">
        <pc:chgData name="Houssem Lassoued" userId="b9b8e0ad6305353d" providerId="Windows Live" clId="Web-{2BE40258-A729-6129-522C-AA780350B068}" dt="2025-05-25T08:54:30.093" v="112" actId="20577"/>
        <pc:sldMkLst>
          <pc:docMk/>
          <pc:sldMk cId="2230492790" sldId="284"/>
        </pc:sldMkLst>
        <pc:spChg chg="mod">
          <ac:chgData name="Houssem Lassoued" userId="b9b8e0ad6305353d" providerId="Windows Live" clId="Web-{2BE40258-A729-6129-522C-AA780350B068}" dt="2025-05-25T08:53:48.326" v="110" actId="20577"/>
          <ac:spMkLst>
            <pc:docMk/>
            <pc:sldMk cId="2230492790" sldId="284"/>
            <ac:spMk id="8" creationId="{27018A6E-A584-FB43-9E58-7298A71CACEA}"/>
          </ac:spMkLst>
        </pc:spChg>
        <pc:spChg chg="mod">
          <ac:chgData name="Houssem Lassoued" userId="b9b8e0ad6305353d" providerId="Windows Live" clId="Web-{2BE40258-A729-6129-522C-AA780350B068}" dt="2025-05-25T08:54:30.093" v="112" actId="20577"/>
          <ac:spMkLst>
            <pc:docMk/>
            <pc:sldMk cId="2230492790" sldId="284"/>
            <ac:spMk id="9" creationId="{F537A84A-D141-FABE-EE6D-6ADCA9DA3803}"/>
          </ac:spMkLst>
        </pc:spChg>
      </pc:sldChg>
      <pc:sldChg chg="modSp">
        <pc:chgData name="Houssem Lassoued" userId="b9b8e0ad6305353d" providerId="Windows Live" clId="Web-{2BE40258-A729-6129-522C-AA780350B068}" dt="2025-05-25T09:18:28.181" v="257" actId="20577"/>
        <pc:sldMkLst>
          <pc:docMk/>
          <pc:sldMk cId="2468477867" sldId="285"/>
        </pc:sldMkLst>
        <pc:spChg chg="mod">
          <ac:chgData name="Houssem Lassoued" userId="b9b8e0ad6305353d" providerId="Windows Live" clId="Web-{2BE40258-A729-6129-522C-AA780350B068}" dt="2025-05-25T09:18:28.181" v="257" actId="20577"/>
          <ac:spMkLst>
            <pc:docMk/>
            <pc:sldMk cId="2468477867" sldId="285"/>
            <ac:spMk id="8" creationId="{846D992F-E610-E901-E0C7-A95AF5454922}"/>
          </ac:spMkLst>
        </pc:spChg>
        <pc:spChg chg="mod">
          <ac:chgData name="Houssem Lassoued" userId="b9b8e0ad6305353d" providerId="Windows Live" clId="Web-{2BE40258-A729-6129-522C-AA780350B068}" dt="2025-05-25T09:17:58.852" v="251" actId="20577"/>
          <ac:spMkLst>
            <pc:docMk/>
            <pc:sldMk cId="2468477867" sldId="285"/>
            <ac:spMk id="9" creationId="{3DE015F2-B705-3427-FE07-201EE41A51CF}"/>
          </ac:spMkLst>
        </pc:spChg>
        <pc:spChg chg="mod">
          <ac:chgData name="Houssem Lassoued" userId="b9b8e0ad6305353d" providerId="Windows Live" clId="Web-{2BE40258-A729-6129-522C-AA780350B068}" dt="2025-05-25T09:17:41.946" v="248" actId="20577"/>
          <ac:spMkLst>
            <pc:docMk/>
            <pc:sldMk cId="2468477867" sldId="285"/>
            <ac:spMk id="21" creationId="{639A3223-CC62-26DB-B524-1144D6D1A8E5}"/>
          </ac:spMkLst>
        </pc:spChg>
      </pc:sldChg>
      <pc:sldChg chg="modSp">
        <pc:chgData name="Houssem Lassoued" userId="b9b8e0ad6305353d" providerId="Windows Live" clId="Web-{2BE40258-A729-6129-522C-AA780350B068}" dt="2025-05-25T09:22:46.392" v="291" actId="20577"/>
        <pc:sldMkLst>
          <pc:docMk/>
          <pc:sldMk cId="2704246304" sldId="286"/>
        </pc:sldMkLst>
        <pc:spChg chg="mod">
          <ac:chgData name="Houssem Lassoued" userId="b9b8e0ad6305353d" providerId="Windows Live" clId="Web-{2BE40258-A729-6129-522C-AA780350B068}" dt="2025-05-25T09:22:46.392" v="291" actId="20577"/>
          <ac:spMkLst>
            <pc:docMk/>
            <pc:sldMk cId="2704246304" sldId="286"/>
            <ac:spMk id="8" creationId="{F513F315-6A3F-6730-2353-588F921CBC40}"/>
          </ac:spMkLst>
        </pc:spChg>
      </pc:sldChg>
      <pc:sldChg chg="modSp">
        <pc:chgData name="Houssem Lassoued" userId="b9b8e0ad6305353d" providerId="Windows Live" clId="Web-{2BE40258-A729-6129-522C-AA780350B068}" dt="2025-05-25T09:24:03.175" v="301" actId="20577"/>
        <pc:sldMkLst>
          <pc:docMk/>
          <pc:sldMk cId="454226054" sldId="288"/>
        </pc:sldMkLst>
        <pc:spChg chg="mod">
          <ac:chgData name="Houssem Lassoued" userId="b9b8e0ad6305353d" providerId="Windows Live" clId="Web-{2BE40258-A729-6129-522C-AA780350B068}" dt="2025-05-25T09:24:03.175" v="301" actId="20577"/>
          <ac:spMkLst>
            <pc:docMk/>
            <pc:sldMk cId="454226054" sldId="288"/>
            <ac:spMk id="8" creationId="{03964A58-6484-2F07-55FC-F484BA7FFAD4}"/>
          </ac:spMkLst>
        </pc:spChg>
        <pc:spChg chg="mod">
          <ac:chgData name="Houssem Lassoued" userId="b9b8e0ad6305353d" providerId="Windows Live" clId="Web-{2BE40258-A729-6129-522C-AA780350B068}" dt="2025-05-25T09:23:40.284" v="296" actId="20577"/>
          <ac:spMkLst>
            <pc:docMk/>
            <pc:sldMk cId="454226054" sldId="288"/>
            <ac:spMk id="9" creationId="{A309130E-6858-BE4A-6876-BB75562CB00C}"/>
          </ac:spMkLst>
        </pc:spChg>
      </pc:sldChg>
      <pc:sldChg chg="modSp">
        <pc:chgData name="Houssem Lassoued" userId="b9b8e0ad6305353d" providerId="Windows Live" clId="Web-{2BE40258-A729-6129-522C-AA780350B068}" dt="2025-05-25T09:24:38.880" v="309" actId="20577"/>
        <pc:sldMkLst>
          <pc:docMk/>
          <pc:sldMk cId="1678057005" sldId="289"/>
        </pc:sldMkLst>
        <pc:spChg chg="mod">
          <ac:chgData name="Houssem Lassoued" userId="b9b8e0ad6305353d" providerId="Windows Live" clId="Web-{2BE40258-A729-6129-522C-AA780350B068}" dt="2025-05-25T09:24:38.880" v="309" actId="20577"/>
          <ac:spMkLst>
            <pc:docMk/>
            <pc:sldMk cId="1678057005" sldId="289"/>
            <ac:spMk id="8" creationId="{ADD4E813-37B0-699B-5434-9E02A8E194AE}"/>
          </ac:spMkLst>
        </pc:spChg>
        <pc:spChg chg="mod">
          <ac:chgData name="Houssem Lassoued" userId="b9b8e0ad6305353d" providerId="Windows Live" clId="Web-{2BE40258-A729-6129-522C-AA780350B068}" dt="2025-05-25T09:24:13.926" v="302" actId="20577"/>
          <ac:spMkLst>
            <pc:docMk/>
            <pc:sldMk cId="1678057005" sldId="289"/>
            <ac:spMk id="9" creationId="{ABC06F2D-7F23-E4E0-6671-D04E018492EA}"/>
          </ac:spMkLst>
        </pc:spChg>
      </pc:sldChg>
      <pc:sldChg chg="modSp">
        <pc:chgData name="Houssem Lassoued" userId="b9b8e0ad6305353d" providerId="Windows Live" clId="Web-{2BE40258-A729-6129-522C-AA780350B068}" dt="2025-05-25T09:25:19.053" v="316" actId="20577"/>
        <pc:sldMkLst>
          <pc:docMk/>
          <pc:sldMk cId="4252221328" sldId="290"/>
        </pc:sldMkLst>
        <pc:spChg chg="mod">
          <ac:chgData name="Houssem Lassoued" userId="b9b8e0ad6305353d" providerId="Windows Live" clId="Web-{2BE40258-A729-6129-522C-AA780350B068}" dt="2025-05-25T09:25:19.053" v="316" actId="20577"/>
          <ac:spMkLst>
            <pc:docMk/>
            <pc:sldMk cId="4252221328" sldId="290"/>
            <ac:spMk id="8" creationId="{9B4298AA-86DB-F525-1A5C-76B486945C2C}"/>
          </ac:spMkLst>
        </pc:spChg>
        <pc:spChg chg="mod">
          <ac:chgData name="Houssem Lassoued" userId="b9b8e0ad6305353d" providerId="Windows Live" clId="Web-{2BE40258-A729-6129-522C-AA780350B068}" dt="2025-05-25T09:24:56.333" v="310" actId="20577"/>
          <ac:spMkLst>
            <pc:docMk/>
            <pc:sldMk cId="4252221328" sldId="290"/>
            <ac:spMk id="9" creationId="{C3C5085B-F43B-4B46-A277-744F76CC5559}"/>
          </ac:spMkLst>
        </pc:spChg>
      </pc:sldChg>
      <pc:sldChg chg="modSp">
        <pc:chgData name="Houssem Lassoued" userId="b9b8e0ad6305353d" providerId="Windows Live" clId="Web-{2BE40258-A729-6129-522C-AA780350B068}" dt="2025-05-25T09:25:48.835" v="324" actId="20577"/>
        <pc:sldMkLst>
          <pc:docMk/>
          <pc:sldMk cId="3944834670" sldId="292"/>
        </pc:sldMkLst>
        <pc:spChg chg="mod">
          <ac:chgData name="Houssem Lassoued" userId="b9b8e0ad6305353d" providerId="Windows Live" clId="Web-{2BE40258-A729-6129-522C-AA780350B068}" dt="2025-05-25T09:25:48.835" v="324" actId="20577"/>
          <ac:spMkLst>
            <pc:docMk/>
            <pc:sldMk cId="3944834670" sldId="292"/>
            <ac:spMk id="8" creationId="{A4F4A6F2-B1B5-AE36-5876-9C1BEDBDFA60}"/>
          </ac:spMkLst>
        </pc:spChg>
        <pc:spChg chg="mod">
          <ac:chgData name="Houssem Lassoued" userId="b9b8e0ad6305353d" providerId="Windows Live" clId="Web-{2BE40258-A729-6129-522C-AA780350B068}" dt="2025-05-25T09:25:32.116" v="320" actId="20577"/>
          <ac:spMkLst>
            <pc:docMk/>
            <pc:sldMk cId="3944834670" sldId="292"/>
            <ac:spMk id="9" creationId="{2785788F-2574-2E33-BD39-BE31212CE5E6}"/>
          </ac:spMkLst>
        </pc:spChg>
      </pc:sldChg>
      <pc:sldChg chg="modSp">
        <pc:chgData name="Houssem Lassoued" userId="b9b8e0ad6305353d" providerId="Windows Live" clId="Web-{2BE40258-A729-6129-522C-AA780350B068}" dt="2025-05-25T09:15:49.583" v="235" actId="20577"/>
        <pc:sldMkLst>
          <pc:docMk/>
          <pc:sldMk cId="62599615" sldId="307"/>
        </pc:sldMkLst>
        <pc:spChg chg="mod">
          <ac:chgData name="Houssem Lassoued" userId="b9b8e0ad6305353d" providerId="Windows Live" clId="Web-{2BE40258-A729-6129-522C-AA780350B068}" dt="2025-05-25T09:15:49.583" v="235" actId="20577"/>
          <ac:spMkLst>
            <pc:docMk/>
            <pc:sldMk cId="62599615" sldId="307"/>
            <ac:spMk id="8" creationId="{0AEAD84D-E6C6-F4AD-5304-FE52C4A10AE1}"/>
          </ac:spMkLst>
        </pc:spChg>
        <pc:spChg chg="mod">
          <ac:chgData name="Houssem Lassoued" userId="b9b8e0ad6305353d" providerId="Windows Live" clId="Web-{2BE40258-A729-6129-522C-AA780350B068}" dt="2025-05-25T09:15:35.364" v="231" actId="20577"/>
          <ac:spMkLst>
            <pc:docMk/>
            <pc:sldMk cId="62599615" sldId="307"/>
            <ac:spMk id="9" creationId="{FE0518EE-57B7-478C-23F5-D397502F4BF9}"/>
          </ac:spMkLst>
        </pc:spChg>
      </pc:sldChg>
      <pc:sldChg chg="modSp">
        <pc:chgData name="Houssem Lassoued" userId="b9b8e0ad6305353d" providerId="Windows Live" clId="Web-{2BE40258-A729-6129-522C-AA780350B068}" dt="2025-05-25T09:03:42.015" v="169" actId="20577"/>
        <pc:sldMkLst>
          <pc:docMk/>
          <pc:sldMk cId="517373927" sldId="309"/>
        </pc:sldMkLst>
        <pc:spChg chg="mod">
          <ac:chgData name="Houssem Lassoued" userId="b9b8e0ad6305353d" providerId="Windows Live" clId="Web-{2BE40258-A729-6129-522C-AA780350B068}" dt="2025-05-25T09:03:42.015" v="169" actId="20577"/>
          <ac:spMkLst>
            <pc:docMk/>
            <pc:sldMk cId="517373927" sldId="309"/>
            <ac:spMk id="5" creationId="{0BCDA3E0-7189-2B1F-86C8-4BB9D1A89575}"/>
          </ac:spMkLst>
        </pc:spChg>
        <pc:spChg chg="mod">
          <ac:chgData name="Houssem Lassoued" userId="b9b8e0ad6305353d" providerId="Windows Live" clId="Web-{2BE40258-A729-6129-522C-AA780350B068}" dt="2025-05-25T09:00:17.244" v="155" actId="20577"/>
          <ac:spMkLst>
            <pc:docMk/>
            <pc:sldMk cId="517373927" sldId="309"/>
            <ac:spMk id="8" creationId="{435DF084-C560-3A5B-DD89-547010903724}"/>
          </ac:spMkLst>
        </pc:spChg>
        <pc:spChg chg="mod">
          <ac:chgData name="Houssem Lassoued" userId="b9b8e0ad6305353d" providerId="Windows Live" clId="Web-{2BE40258-A729-6129-522C-AA780350B068}" dt="2025-05-25T09:00:00.181" v="151" actId="20577"/>
          <ac:spMkLst>
            <pc:docMk/>
            <pc:sldMk cId="517373927" sldId="309"/>
            <ac:spMk id="9" creationId="{D9403D09-9A5B-A7C8-3D71-C7814C5B6D98}"/>
          </ac:spMkLst>
        </pc:spChg>
      </pc:sldChg>
      <pc:sldChg chg="addSp delSp modSp">
        <pc:chgData name="Houssem Lassoued" userId="b9b8e0ad6305353d" providerId="Windows Live" clId="Web-{2BE40258-A729-6129-522C-AA780350B068}" dt="2025-05-25T09:00:52.620" v="161" actId="20577"/>
        <pc:sldMkLst>
          <pc:docMk/>
          <pc:sldMk cId="621455812" sldId="310"/>
        </pc:sldMkLst>
        <pc:spChg chg="mod">
          <ac:chgData name="Houssem Lassoued" userId="b9b8e0ad6305353d" providerId="Windows Live" clId="Web-{2BE40258-A729-6129-522C-AA780350B068}" dt="2025-05-25T09:00:52.620" v="161" actId="20577"/>
          <ac:spMkLst>
            <pc:docMk/>
            <pc:sldMk cId="621455812" sldId="310"/>
            <ac:spMk id="8" creationId="{49B90EEE-7E9B-CB04-C31C-9D6AE900BF6F}"/>
          </ac:spMkLst>
        </pc:spChg>
        <pc:spChg chg="mod">
          <ac:chgData name="Houssem Lassoued" userId="b9b8e0ad6305353d" providerId="Windows Live" clId="Web-{2BE40258-A729-6129-522C-AA780350B068}" dt="2025-05-25T09:00:35.088" v="157" actId="20577"/>
          <ac:spMkLst>
            <pc:docMk/>
            <pc:sldMk cId="621455812" sldId="310"/>
            <ac:spMk id="9" creationId="{D0BD6B47-8921-5856-4575-3D24394DBEDD}"/>
          </ac:spMkLst>
        </pc:spChg>
        <pc:picChg chg="del">
          <ac:chgData name="Houssem Lassoued" userId="b9b8e0ad6305353d" providerId="Windows Live" clId="Web-{2BE40258-A729-6129-522C-AA780350B068}" dt="2025-05-25T08:11:42.994" v="0"/>
          <ac:picMkLst>
            <pc:docMk/>
            <pc:sldMk cId="621455812" sldId="310"/>
            <ac:picMk id="2" creationId="{8BE0BE9B-153F-D771-9868-FEB8F9A0FE1A}"/>
          </ac:picMkLst>
        </pc:picChg>
        <pc:picChg chg="add mod">
          <ac:chgData name="Houssem Lassoued" userId="b9b8e0ad6305353d" providerId="Windows Live" clId="Web-{2BE40258-A729-6129-522C-AA780350B068}" dt="2025-05-25T08:12:33.246" v="9" actId="1076"/>
          <ac:picMkLst>
            <pc:docMk/>
            <pc:sldMk cId="621455812" sldId="310"/>
            <ac:picMk id="10" creationId="{CA47D558-8D21-F77C-0A53-91A3C3952ED5}"/>
          </ac:picMkLst>
        </pc:picChg>
        <pc:picChg chg="del mod">
          <ac:chgData name="Houssem Lassoued" userId="b9b8e0ad6305353d" providerId="Windows Live" clId="Web-{2BE40258-A729-6129-522C-AA780350B068}" dt="2025-05-25T08:12:52.122" v="12"/>
          <ac:picMkLst>
            <pc:docMk/>
            <pc:sldMk cId="621455812" sldId="310"/>
            <ac:picMk id="12" creationId="{7F2738F5-C867-3581-2650-08E5662BA950}"/>
          </ac:picMkLst>
        </pc:picChg>
        <pc:picChg chg="add mod">
          <ac:chgData name="Houssem Lassoued" userId="b9b8e0ad6305353d" providerId="Windows Live" clId="Web-{2BE40258-A729-6129-522C-AA780350B068}" dt="2025-05-25T08:12:58.263" v="14" actId="1076"/>
          <ac:picMkLst>
            <pc:docMk/>
            <pc:sldMk cId="621455812" sldId="310"/>
            <ac:picMk id="13" creationId="{35DC518A-71A1-509F-9342-079F1ADE7C0F}"/>
          </ac:picMkLst>
        </pc:picChg>
      </pc:sldChg>
      <pc:sldChg chg="modSp">
        <pc:chgData name="Houssem Lassoued" userId="b9b8e0ad6305353d" providerId="Windows Live" clId="Web-{2BE40258-A729-6129-522C-AA780350B068}" dt="2025-05-25T09:04:25.907" v="176" actId="20577"/>
        <pc:sldMkLst>
          <pc:docMk/>
          <pc:sldMk cId="2309696142" sldId="311"/>
        </pc:sldMkLst>
        <pc:spChg chg="mod">
          <ac:chgData name="Houssem Lassoued" userId="b9b8e0ad6305353d" providerId="Windows Live" clId="Web-{2BE40258-A729-6129-522C-AA780350B068}" dt="2025-05-25T09:04:25.907" v="176" actId="20577"/>
          <ac:spMkLst>
            <pc:docMk/>
            <pc:sldMk cId="2309696142" sldId="311"/>
            <ac:spMk id="8" creationId="{D1BB1FB8-B3C3-B5D6-687D-8B476469A701}"/>
          </ac:spMkLst>
        </pc:spChg>
        <pc:spChg chg="mod">
          <ac:chgData name="Houssem Lassoued" userId="b9b8e0ad6305353d" providerId="Windows Live" clId="Web-{2BE40258-A729-6129-522C-AA780350B068}" dt="2025-05-25T09:04:08.375" v="171" actId="20577"/>
          <ac:spMkLst>
            <pc:docMk/>
            <pc:sldMk cId="2309696142" sldId="311"/>
            <ac:spMk id="9" creationId="{F7C325E9-475A-74C2-6173-7E00D0A1512A}"/>
          </ac:spMkLst>
        </pc:spChg>
      </pc:sldChg>
      <pc:sldChg chg="modSp">
        <pc:chgData name="Houssem Lassoued" userId="b9b8e0ad6305353d" providerId="Windows Live" clId="Web-{2BE40258-A729-6129-522C-AA780350B068}" dt="2025-05-25T09:13:11.328" v="210" actId="20577"/>
        <pc:sldMkLst>
          <pc:docMk/>
          <pc:sldMk cId="3147601915" sldId="312"/>
        </pc:sldMkLst>
        <pc:spChg chg="mod">
          <ac:chgData name="Houssem Lassoued" userId="b9b8e0ad6305353d" providerId="Windows Live" clId="Web-{2BE40258-A729-6129-522C-AA780350B068}" dt="2025-05-25T09:05:21.659" v="182" actId="20577"/>
          <ac:spMkLst>
            <pc:docMk/>
            <pc:sldMk cId="3147601915" sldId="312"/>
            <ac:spMk id="8" creationId="{81F0A87C-3429-4F1B-451C-D27B93A2C20C}"/>
          </ac:spMkLst>
        </pc:spChg>
        <pc:spChg chg="mod">
          <ac:chgData name="Houssem Lassoued" userId="b9b8e0ad6305353d" providerId="Windows Live" clId="Web-{2BE40258-A729-6129-522C-AA780350B068}" dt="2025-05-25T09:13:11.328" v="210" actId="20577"/>
          <ac:spMkLst>
            <pc:docMk/>
            <pc:sldMk cId="3147601915" sldId="312"/>
            <ac:spMk id="9" creationId="{CEC397E3-1655-AB3A-B676-426429D6C60C}"/>
          </ac:spMkLst>
        </pc:spChg>
      </pc:sldChg>
      <pc:sldChg chg="modSp">
        <pc:chgData name="Houssem Lassoued" userId="b9b8e0ad6305353d" providerId="Windows Live" clId="Web-{2BE40258-A729-6129-522C-AA780350B068}" dt="2025-05-25T09:23:06.611" v="295" actId="20577"/>
        <pc:sldMkLst>
          <pc:docMk/>
          <pc:sldMk cId="934912619" sldId="318"/>
        </pc:sldMkLst>
        <pc:spChg chg="mod">
          <ac:chgData name="Houssem Lassoued" userId="b9b8e0ad6305353d" providerId="Windows Live" clId="Web-{2BE40258-A729-6129-522C-AA780350B068}" dt="2025-05-25T09:23:06.611" v="295" actId="20577"/>
          <ac:spMkLst>
            <pc:docMk/>
            <pc:sldMk cId="934912619" sldId="318"/>
            <ac:spMk id="8" creationId="{7CDF5734-040F-4994-5045-0B3DB38020A7}"/>
          </ac:spMkLst>
        </pc:spChg>
      </pc:sldChg>
      <pc:sldChg chg="modSp">
        <pc:chgData name="Houssem Lassoued" userId="b9b8e0ad6305353d" providerId="Windows Live" clId="Web-{2BE40258-A729-6129-522C-AA780350B068}" dt="2025-05-25T09:13:28.126" v="212" actId="20577"/>
        <pc:sldMkLst>
          <pc:docMk/>
          <pc:sldMk cId="3995088515" sldId="319"/>
        </pc:sldMkLst>
        <pc:spChg chg="mod">
          <ac:chgData name="Houssem Lassoued" userId="b9b8e0ad6305353d" providerId="Windows Live" clId="Web-{2BE40258-A729-6129-522C-AA780350B068}" dt="2025-05-25T09:08:20.570" v="209" actId="1076"/>
          <ac:spMkLst>
            <pc:docMk/>
            <pc:sldMk cId="3995088515" sldId="319"/>
            <ac:spMk id="5" creationId="{9689D2DB-5122-1C4B-5C81-599988409D13}"/>
          </ac:spMkLst>
        </pc:spChg>
        <pc:spChg chg="mod">
          <ac:chgData name="Houssem Lassoued" userId="b9b8e0ad6305353d" providerId="Windows Live" clId="Web-{2BE40258-A729-6129-522C-AA780350B068}" dt="2025-05-25T09:06:46.708" v="198" actId="20577"/>
          <ac:spMkLst>
            <pc:docMk/>
            <pc:sldMk cId="3995088515" sldId="319"/>
            <ac:spMk id="8" creationId="{D0DC5FFF-60D6-275D-078E-04C3BFF1D499}"/>
          </ac:spMkLst>
        </pc:spChg>
        <pc:spChg chg="mod">
          <ac:chgData name="Houssem Lassoued" userId="b9b8e0ad6305353d" providerId="Windows Live" clId="Web-{2BE40258-A729-6129-522C-AA780350B068}" dt="2025-05-25T09:13:28.126" v="212" actId="20577"/>
          <ac:spMkLst>
            <pc:docMk/>
            <pc:sldMk cId="3995088515" sldId="319"/>
            <ac:spMk id="9" creationId="{74505E03-8385-CD06-EBA2-0C89E4D2647D}"/>
          </ac:spMkLst>
        </pc:spChg>
      </pc:sldChg>
      <pc:sldChg chg="modSp">
        <pc:chgData name="Houssem Lassoued" userId="b9b8e0ad6305353d" providerId="Windows Live" clId="Web-{2BE40258-A729-6129-522C-AA780350B068}" dt="2025-05-25T09:07:58.960" v="206" actId="20577"/>
        <pc:sldMkLst>
          <pc:docMk/>
          <pc:sldMk cId="885103478" sldId="322"/>
        </pc:sldMkLst>
        <pc:spChg chg="mod">
          <ac:chgData name="Houssem Lassoued" userId="b9b8e0ad6305353d" providerId="Windows Live" clId="Web-{2BE40258-A729-6129-522C-AA780350B068}" dt="2025-05-25T09:07:58.960" v="206" actId="20577"/>
          <ac:spMkLst>
            <pc:docMk/>
            <pc:sldMk cId="885103478" sldId="322"/>
            <ac:spMk id="4" creationId="{C19BCDA7-B956-00C7-08B6-F9F1CDEFFA94}"/>
          </ac:spMkLst>
        </pc:spChg>
      </pc:sldChg>
      <pc:sldChg chg="modSp">
        <pc:chgData name="Houssem Lassoued" userId="b9b8e0ad6305353d" providerId="Windows Live" clId="Web-{2BE40258-A729-6129-522C-AA780350B068}" dt="2025-05-25T09:08:07.648" v="208" actId="20577"/>
        <pc:sldMkLst>
          <pc:docMk/>
          <pc:sldMk cId="851994170" sldId="324"/>
        </pc:sldMkLst>
        <pc:spChg chg="mod">
          <ac:chgData name="Houssem Lassoued" userId="b9b8e0ad6305353d" providerId="Windows Live" clId="Web-{2BE40258-A729-6129-522C-AA780350B068}" dt="2025-05-25T09:08:07.648" v="208" actId="20577"/>
          <ac:spMkLst>
            <pc:docMk/>
            <pc:sldMk cId="851994170" sldId="324"/>
            <ac:spMk id="4" creationId="{AD2284BD-F97B-D3E9-6AE5-6E0E4007E0F6}"/>
          </ac:spMkLst>
        </pc:spChg>
      </pc:sldChg>
      <pc:sldChg chg="modSp">
        <pc:chgData name="Houssem Lassoued" userId="b9b8e0ad6305353d" providerId="Windows Live" clId="Web-{2BE40258-A729-6129-522C-AA780350B068}" dt="2025-05-25T09:19:40.387" v="260" actId="20577"/>
        <pc:sldMkLst>
          <pc:docMk/>
          <pc:sldMk cId="3038345703" sldId="325"/>
        </pc:sldMkLst>
        <pc:spChg chg="mod">
          <ac:chgData name="Houssem Lassoued" userId="b9b8e0ad6305353d" providerId="Windows Live" clId="Web-{2BE40258-A729-6129-522C-AA780350B068}" dt="2025-05-25T09:19:40.387" v="260" actId="20577"/>
          <ac:spMkLst>
            <pc:docMk/>
            <pc:sldMk cId="3038345703" sldId="325"/>
            <ac:spMk id="4" creationId="{4E4B7872-5E23-D7E2-2008-D95B9D67E48E}"/>
          </ac:spMkLst>
        </pc:spChg>
      </pc:sldChg>
      <pc:sldChg chg="delSp modSp">
        <pc:chgData name="Houssem Lassoued" userId="b9b8e0ad6305353d" providerId="Windows Live" clId="Web-{2BE40258-A729-6129-522C-AA780350B068}" dt="2025-05-25T09:26:50.321" v="332" actId="20577"/>
        <pc:sldMkLst>
          <pc:docMk/>
          <pc:sldMk cId="2150123454" sldId="326"/>
        </pc:sldMkLst>
        <pc:spChg chg="mod">
          <ac:chgData name="Houssem Lassoued" userId="b9b8e0ad6305353d" providerId="Windows Live" clId="Web-{2BE40258-A729-6129-522C-AA780350B068}" dt="2025-05-25T09:26:50.321" v="332" actId="20577"/>
          <ac:spMkLst>
            <pc:docMk/>
            <pc:sldMk cId="2150123454" sldId="326"/>
            <ac:spMk id="4" creationId="{5DA3CB73-6F28-C66F-1C80-E9F3C70EE7D2}"/>
          </ac:spMkLst>
        </pc:spChg>
        <pc:spChg chg="mod">
          <ac:chgData name="Houssem Lassoued" userId="b9b8e0ad6305353d" providerId="Windows Live" clId="Web-{2BE40258-A729-6129-522C-AA780350B068}" dt="2025-05-25T08:17:28.368" v="35" actId="14100"/>
          <ac:spMkLst>
            <pc:docMk/>
            <pc:sldMk cId="2150123454" sldId="326"/>
            <ac:spMk id="7" creationId="{6C706672-C6AB-78C3-51EF-9C3F84E77F45}"/>
          </ac:spMkLst>
        </pc:spChg>
        <pc:spChg chg="del">
          <ac:chgData name="Houssem Lassoued" userId="b9b8e0ad6305353d" providerId="Windows Live" clId="Web-{2BE40258-A729-6129-522C-AA780350B068}" dt="2025-05-25T08:17:21.008" v="34"/>
          <ac:spMkLst>
            <pc:docMk/>
            <pc:sldMk cId="2150123454" sldId="326"/>
            <ac:spMk id="9" creationId="{283FD9AB-7C95-238F-3072-23DC0EAC31D1}"/>
          </ac:spMkLst>
        </pc:spChg>
      </pc:sldChg>
      <pc:sldChg chg="modSp">
        <pc:chgData name="Houssem Lassoued" userId="b9b8e0ad6305353d" providerId="Windows Live" clId="Web-{2BE40258-A729-6129-522C-AA780350B068}" dt="2025-05-25T08:55:14.672" v="118" actId="20577"/>
        <pc:sldMkLst>
          <pc:docMk/>
          <pc:sldMk cId="3096221055" sldId="328"/>
        </pc:sldMkLst>
        <pc:spChg chg="mod">
          <ac:chgData name="Houssem Lassoued" userId="b9b8e0ad6305353d" providerId="Windows Live" clId="Web-{2BE40258-A729-6129-522C-AA780350B068}" dt="2025-05-25T08:55:14.672" v="118" actId="20577"/>
          <ac:spMkLst>
            <pc:docMk/>
            <pc:sldMk cId="3096221055" sldId="328"/>
            <ac:spMk id="8" creationId="{45A57C24-2585-8AC4-B496-CC719A4753A5}"/>
          </ac:spMkLst>
        </pc:spChg>
      </pc:sldChg>
      <pc:sldChg chg="modSp">
        <pc:chgData name="Houssem Lassoued" userId="b9b8e0ad6305353d" providerId="Windows Live" clId="Web-{2BE40258-A729-6129-522C-AA780350B068}" dt="2025-05-25T09:07:36.397" v="203" actId="20577"/>
        <pc:sldMkLst>
          <pc:docMk/>
          <pc:sldMk cId="2877241643" sldId="329"/>
        </pc:sldMkLst>
        <pc:spChg chg="mod">
          <ac:chgData name="Houssem Lassoued" userId="b9b8e0ad6305353d" providerId="Windows Live" clId="Web-{2BE40258-A729-6129-522C-AA780350B068}" dt="2025-05-25T09:07:36.397" v="203" actId="20577"/>
          <ac:spMkLst>
            <pc:docMk/>
            <pc:sldMk cId="2877241643" sldId="329"/>
            <ac:spMk id="4" creationId="{16CDB9B9-4B67-DFF2-0469-0E6C7AA150CE}"/>
          </ac:spMkLst>
        </pc:spChg>
      </pc:sldChg>
      <pc:sldChg chg="modSp">
        <pc:chgData name="Houssem Lassoued" userId="b9b8e0ad6305353d" providerId="Windows Live" clId="Web-{2BE40258-A729-6129-522C-AA780350B068}" dt="2025-05-25T08:56:27.128" v="124" actId="20577"/>
        <pc:sldMkLst>
          <pc:docMk/>
          <pc:sldMk cId="3604153785" sldId="330"/>
        </pc:sldMkLst>
        <pc:spChg chg="mod">
          <ac:chgData name="Houssem Lassoued" userId="b9b8e0ad6305353d" providerId="Windows Live" clId="Web-{2BE40258-A729-6129-522C-AA780350B068}" dt="2025-05-25T08:56:27.128" v="124" actId="20577"/>
          <ac:spMkLst>
            <pc:docMk/>
            <pc:sldMk cId="3604153785" sldId="330"/>
            <ac:spMk id="8" creationId="{CD3A8C50-B970-8AB4-4B96-E8FE005A0050}"/>
          </ac:spMkLst>
        </pc:spChg>
        <pc:spChg chg="mod">
          <ac:chgData name="Houssem Lassoued" userId="b9b8e0ad6305353d" providerId="Windows Live" clId="Web-{2BE40258-A729-6129-522C-AA780350B068}" dt="2025-05-25T08:56:03.892" v="120" actId="20577"/>
          <ac:spMkLst>
            <pc:docMk/>
            <pc:sldMk cId="3604153785" sldId="330"/>
            <ac:spMk id="9" creationId="{3D33968F-1FBB-F5F2-7BB2-022F70EA9869}"/>
          </ac:spMkLst>
        </pc:spChg>
      </pc:sldChg>
      <pc:sldChg chg="modSp">
        <pc:chgData name="Houssem Lassoued" userId="b9b8e0ad6305353d" providerId="Windows Live" clId="Web-{2BE40258-A729-6129-522C-AA780350B068}" dt="2025-05-25T08:56:59.535" v="132" actId="20577"/>
        <pc:sldMkLst>
          <pc:docMk/>
          <pc:sldMk cId="1288123399" sldId="331"/>
        </pc:sldMkLst>
        <pc:spChg chg="mod">
          <ac:chgData name="Houssem Lassoued" userId="b9b8e0ad6305353d" providerId="Windows Live" clId="Web-{2BE40258-A729-6129-522C-AA780350B068}" dt="2025-05-25T08:56:59.535" v="132" actId="20577"/>
          <ac:spMkLst>
            <pc:docMk/>
            <pc:sldMk cId="1288123399" sldId="331"/>
            <ac:spMk id="8" creationId="{F71A0F62-BFE8-ACFE-7BFD-940947918676}"/>
          </ac:spMkLst>
        </pc:spChg>
        <pc:spChg chg="mod">
          <ac:chgData name="Houssem Lassoued" userId="b9b8e0ad6305353d" providerId="Windows Live" clId="Web-{2BE40258-A729-6129-522C-AA780350B068}" dt="2025-05-25T08:56:39.612" v="126" actId="20577"/>
          <ac:spMkLst>
            <pc:docMk/>
            <pc:sldMk cId="1288123399" sldId="331"/>
            <ac:spMk id="9" creationId="{D42546F9-27BB-FAF6-9429-BAD811E0FDBE}"/>
          </ac:spMkLst>
        </pc:spChg>
      </pc:sldChg>
      <pc:sldChg chg="modSp">
        <pc:chgData name="Houssem Lassoued" userId="b9b8e0ad6305353d" providerId="Windows Live" clId="Web-{2BE40258-A729-6129-522C-AA780350B068}" dt="2025-05-25T09:15:25.457" v="228" actId="20577"/>
        <pc:sldMkLst>
          <pc:docMk/>
          <pc:sldMk cId="214692429" sldId="332"/>
        </pc:sldMkLst>
        <pc:spChg chg="mod">
          <ac:chgData name="Houssem Lassoued" userId="b9b8e0ad6305353d" providerId="Windows Live" clId="Web-{2BE40258-A729-6129-522C-AA780350B068}" dt="2025-05-25T09:15:25.457" v="228" actId="20577"/>
          <ac:spMkLst>
            <pc:docMk/>
            <pc:sldMk cId="214692429" sldId="332"/>
            <ac:spMk id="8" creationId="{A1991855-C999-23FD-DD16-23BE88CC00A8}"/>
          </ac:spMkLst>
        </pc:spChg>
        <pc:spChg chg="mod">
          <ac:chgData name="Houssem Lassoued" userId="b9b8e0ad6305353d" providerId="Windows Live" clId="Web-{2BE40258-A729-6129-522C-AA780350B068}" dt="2025-05-25T09:14:58.722" v="222" actId="20577"/>
          <ac:spMkLst>
            <pc:docMk/>
            <pc:sldMk cId="214692429" sldId="332"/>
            <ac:spMk id="9" creationId="{78090151-7AD5-B0E2-9C3E-00FD8A0D5968}"/>
          </ac:spMkLst>
        </pc:spChg>
      </pc:sldChg>
      <pc:sldChg chg="addSp delSp modSp add mod replId setBg">
        <pc:chgData name="Houssem Lassoued" userId="b9b8e0ad6305353d" providerId="Windows Live" clId="Web-{2BE40258-A729-6129-522C-AA780350B068}" dt="2025-05-25T08:50:13.632" v="96"/>
        <pc:sldMkLst>
          <pc:docMk/>
          <pc:sldMk cId="2256821582" sldId="333"/>
        </pc:sldMkLst>
        <pc:spChg chg="del">
          <ac:chgData name="Houssem Lassoued" userId="b9b8e0ad6305353d" providerId="Windows Live" clId="Web-{2BE40258-A729-6129-522C-AA780350B068}" dt="2025-05-25T08:50:13.632" v="96"/>
          <ac:spMkLst>
            <pc:docMk/>
            <pc:sldMk cId="2256821582" sldId="333"/>
            <ac:spMk id="7" creationId="{D5B203C6-2216-8DC2-1968-1597A90C803C}"/>
          </ac:spMkLst>
        </pc:spChg>
        <pc:spChg chg="del">
          <ac:chgData name="Houssem Lassoued" userId="b9b8e0ad6305353d" providerId="Windows Live" clId="Web-{2BE40258-A729-6129-522C-AA780350B068}" dt="2025-05-25T08:50:13.632" v="95"/>
          <ac:spMkLst>
            <pc:docMk/>
            <pc:sldMk cId="2256821582" sldId="333"/>
            <ac:spMk id="8" creationId="{B4DF965E-FF35-F063-47F0-A086541B723E}"/>
          </ac:spMkLst>
        </pc:spChg>
        <pc:spChg chg="del">
          <ac:chgData name="Houssem Lassoued" userId="b9b8e0ad6305353d" providerId="Windows Live" clId="Web-{2BE40258-A729-6129-522C-AA780350B068}" dt="2025-05-25T08:50:13.632" v="94"/>
          <ac:spMkLst>
            <pc:docMk/>
            <pc:sldMk cId="2256821582" sldId="333"/>
            <ac:spMk id="9" creationId="{4B912102-CF42-5606-4892-EE0CEC8B4294}"/>
          </ac:spMkLst>
        </pc:spChg>
        <pc:spChg chg="del">
          <ac:chgData name="Houssem Lassoued" userId="b9b8e0ad6305353d" providerId="Windows Live" clId="Web-{2BE40258-A729-6129-522C-AA780350B068}" dt="2025-05-25T08:50:04.007" v="91"/>
          <ac:spMkLst>
            <pc:docMk/>
            <pc:sldMk cId="2256821582" sldId="333"/>
            <ac:spMk id="21" creationId="{E4E4FE57-6291-4CFE-AA9D-DA7C398CE4DB}"/>
          </ac:spMkLst>
        </pc:spChg>
        <pc:picChg chg="del">
          <ac:chgData name="Houssem Lassoued" userId="b9b8e0ad6305353d" providerId="Windows Live" clId="Web-{2BE40258-A729-6129-522C-AA780350B068}" dt="2025-05-25T08:48:26.989" v="88"/>
          <ac:picMkLst>
            <pc:docMk/>
            <pc:sldMk cId="2256821582" sldId="333"/>
            <ac:picMk id="2" creationId="{17B3EB99-C6BD-3435-16F0-64EE85FD162A}"/>
          </ac:picMkLst>
        </pc:picChg>
        <pc:picChg chg="add del mod">
          <ac:chgData name="Houssem Lassoued" userId="b9b8e0ad6305353d" providerId="Windows Live" clId="Web-{2BE40258-A729-6129-522C-AA780350B068}" dt="2025-05-25T08:49:53.960" v="90"/>
          <ac:picMkLst>
            <pc:docMk/>
            <pc:sldMk cId="2256821582" sldId="333"/>
            <ac:picMk id="3" creationId="{6B64A803-D8B3-5EAD-1758-F1978F67E7FB}"/>
          </ac:picMkLst>
        </pc:picChg>
        <pc:cxnChg chg="del">
          <ac:chgData name="Houssem Lassoued" userId="b9b8e0ad6305353d" providerId="Windows Live" clId="Web-{2BE40258-A729-6129-522C-AA780350B068}" dt="2025-05-25T08:50:13.632" v="93"/>
          <ac:cxnSpMkLst>
            <pc:docMk/>
            <pc:sldMk cId="2256821582" sldId="333"/>
            <ac:cxnSpMk id="11" creationId="{0AB8A77D-32EE-EB56-D541-86EF1A800EEE}"/>
          </ac:cxnSpMkLst>
        </pc:cxnChg>
        <pc:cxnChg chg="del">
          <ac:chgData name="Houssem Lassoued" userId="b9b8e0ad6305353d" providerId="Windows Live" clId="Web-{2BE40258-A729-6129-522C-AA780350B068}" dt="2025-05-25T08:50:04.007" v="92"/>
          <ac:cxnSpMkLst>
            <pc:docMk/>
            <pc:sldMk cId="2256821582" sldId="333"/>
            <ac:cxnSpMk id="20" creationId="{52A1AF76-1D5C-5A28-3241-59BDA82EA35A}"/>
          </ac:cxnSpMkLst>
        </pc:cxnChg>
      </pc:sldChg>
    </pc:docChg>
  </pc:docChgLst>
  <pc:docChgLst>
    <pc:chgData name="Houssem Lassoued" userId="b9b8e0ad6305353d" providerId="Windows Live" clId="Web-{83B4B6BD-6870-6917-465C-BA99B449943C}"/>
    <pc:docChg chg="addSld modSld">
      <pc:chgData name="Houssem Lassoued" userId="b9b8e0ad6305353d" providerId="Windows Live" clId="Web-{83B4B6BD-6870-6917-465C-BA99B449943C}" dt="2025-05-18T15:29:56.143" v="64"/>
      <pc:docMkLst>
        <pc:docMk/>
      </pc:docMkLst>
      <pc:sldChg chg="delSp modSp">
        <pc:chgData name="Houssem Lassoued" userId="b9b8e0ad6305353d" providerId="Windows Live" clId="Web-{83B4B6BD-6870-6917-465C-BA99B449943C}" dt="2025-05-18T15:12:55.274" v="61" actId="14100"/>
        <pc:sldMkLst>
          <pc:docMk/>
          <pc:sldMk cId="1848143446" sldId="314"/>
        </pc:sldMkLst>
        <pc:picChg chg="del">
          <ac:chgData name="Houssem Lassoued" userId="b9b8e0ad6305353d" providerId="Windows Live" clId="Web-{83B4B6BD-6870-6917-465C-BA99B449943C}" dt="2025-05-18T15:01:53.404" v="2"/>
          <ac:picMkLst>
            <pc:docMk/>
            <pc:sldMk cId="1848143446" sldId="314"/>
            <ac:picMk id="2" creationId="{78A2CC7E-A6BA-0B70-CD59-D46A16A0E8B3}"/>
          </ac:picMkLst>
        </pc:picChg>
        <pc:picChg chg="mod">
          <ac:chgData name="Houssem Lassoued" userId="b9b8e0ad6305353d" providerId="Windows Live" clId="Web-{83B4B6BD-6870-6917-465C-BA99B449943C}" dt="2025-05-18T15:12:55.274" v="61" actId="14100"/>
          <ac:picMkLst>
            <pc:docMk/>
            <pc:sldMk cId="1848143446" sldId="314"/>
            <ac:picMk id="4" creationId="{BAE2EBD3-BC4B-70A2-7098-C6EBA0B2A035}"/>
          </ac:picMkLst>
        </pc:picChg>
        <pc:picChg chg="mod">
          <ac:chgData name="Houssem Lassoued" userId="b9b8e0ad6305353d" providerId="Windows Live" clId="Web-{83B4B6BD-6870-6917-465C-BA99B449943C}" dt="2025-05-18T15:09:22.078" v="43" actId="14100"/>
          <ac:picMkLst>
            <pc:docMk/>
            <pc:sldMk cId="1848143446" sldId="314"/>
            <ac:picMk id="5" creationId="{CF93D3BA-2657-2CAE-8CC7-E11BAE202D09}"/>
          </ac:picMkLst>
        </pc:picChg>
      </pc:sldChg>
      <pc:sldChg chg="delSp add replId">
        <pc:chgData name="Houssem Lassoued" userId="b9b8e0ad6305353d" providerId="Windows Live" clId="Web-{83B4B6BD-6870-6917-465C-BA99B449943C}" dt="2025-05-18T15:29:56.143" v="64"/>
        <pc:sldMkLst>
          <pc:docMk/>
          <pc:sldMk cId="613754256" sldId="315"/>
        </pc:sldMkLst>
        <pc:picChg chg="del">
          <ac:chgData name="Houssem Lassoued" userId="b9b8e0ad6305353d" providerId="Windows Live" clId="Web-{83B4B6BD-6870-6917-465C-BA99B449943C}" dt="2025-05-18T15:29:56.143" v="64"/>
          <ac:picMkLst>
            <pc:docMk/>
            <pc:sldMk cId="613754256" sldId="315"/>
            <ac:picMk id="4" creationId="{21F4C34F-3B42-3ED8-31C7-B82D94E57FD0}"/>
          </ac:picMkLst>
        </pc:picChg>
        <pc:picChg chg="del">
          <ac:chgData name="Houssem Lassoued" userId="b9b8e0ad6305353d" providerId="Windows Live" clId="Web-{83B4B6BD-6870-6917-465C-BA99B449943C}" dt="2025-05-18T15:29:56.049" v="63"/>
          <ac:picMkLst>
            <pc:docMk/>
            <pc:sldMk cId="613754256" sldId="315"/>
            <ac:picMk id="5" creationId="{C0F9771B-CB43-7470-8AAE-0796D464E4D9}"/>
          </ac:picMkLst>
        </pc:picChg>
      </pc:sldChg>
    </pc:docChg>
  </pc:docChgLst>
  <pc:docChgLst>
    <pc:chgData name="Houssem Lassoued" userId="b9b8e0ad6305353d" providerId="Windows Live" clId="Web-{8553EB30-E741-35A1-5F91-8B43E83E8E17}"/>
    <pc:docChg chg="addSld modSld sldOrd">
      <pc:chgData name="Houssem Lassoued" userId="b9b8e0ad6305353d" providerId="Windows Live" clId="Web-{8553EB30-E741-35A1-5F91-8B43E83E8E17}" dt="2025-05-19T04:25:09.089" v="629" actId="20577"/>
      <pc:docMkLst>
        <pc:docMk/>
      </pc:docMkLst>
      <pc:sldChg chg="addSp modSp ord">
        <pc:chgData name="Houssem Lassoued" userId="b9b8e0ad6305353d" providerId="Windows Live" clId="Web-{8553EB30-E741-35A1-5F91-8B43E83E8E17}" dt="2025-05-19T01:41:03.748" v="109" actId="20577"/>
        <pc:sldMkLst>
          <pc:docMk/>
          <pc:sldMk cId="495223058" sldId="257"/>
        </pc:sldMkLst>
        <pc:spChg chg="add mod">
          <ac:chgData name="Houssem Lassoued" userId="b9b8e0ad6305353d" providerId="Windows Live" clId="Web-{8553EB30-E741-35A1-5F91-8B43E83E8E17}" dt="2025-05-19T01:32:29.167" v="78"/>
          <ac:spMkLst>
            <pc:docMk/>
            <pc:sldMk cId="495223058" sldId="257"/>
            <ac:spMk id="2" creationId="{1ED07CE3-AEAA-0414-3246-E6435FD06BA4}"/>
          </ac:spMkLst>
        </pc:spChg>
        <pc:spChg chg="add mod">
          <ac:chgData name="Houssem Lassoued" userId="b9b8e0ad6305353d" providerId="Windows Live" clId="Web-{8553EB30-E741-35A1-5F91-8B43E83E8E17}" dt="2025-05-19T01:41:03.748" v="109" actId="20577"/>
          <ac:spMkLst>
            <pc:docMk/>
            <pc:sldMk cId="495223058" sldId="257"/>
            <ac:spMk id="4" creationId="{CD51AF4E-992A-B4F0-907B-05F8DBDF8CAF}"/>
          </ac:spMkLst>
        </pc:spChg>
        <pc:cxnChg chg="add mod">
          <ac:chgData name="Houssem Lassoued" userId="b9b8e0ad6305353d" providerId="Windows Live" clId="Web-{8553EB30-E741-35A1-5F91-8B43E83E8E17}" dt="2025-05-19T01:33:12.372" v="80"/>
          <ac:cxnSpMkLst>
            <pc:docMk/>
            <pc:sldMk cId="495223058" sldId="257"/>
            <ac:cxnSpMk id="3" creationId="{59540ADB-D6A6-E193-DB42-78157358467D}"/>
          </ac:cxnSpMkLst>
        </pc:cxnChg>
      </pc:sldChg>
      <pc:sldChg chg="modSp">
        <pc:chgData name="Houssem Lassoued" userId="b9b8e0ad6305353d" providerId="Windows Live" clId="Web-{8553EB30-E741-35A1-5F91-8B43E83E8E17}" dt="2025-05-19T03:43:35.087" v="472" actId="20577"/>
        <pc:sldMkLst>
          <pc:docMk/>
          <pc:sldMk cId="4193113551" sldId="260"/>
        </pc:sldMkLst>
        <pc:spChg chg="mod">
          <ac:chgData name="Houssem Lassoued" userId="b9b8e0ad6305353d" providerId="Windows Live" clId="Web-{8553EB30-E741-35A1-5F91-8B43E83E8E17}" dt="2025-05-19T03:43:25.602" v="468" actId="20577"/>
          <ac:spMkLst>
            <pc:docMk/>
            <pc:sldMk cId="4193113551" sldId="260"/>
            <ac:spMk id="2" creationId="{8E073DBC-91E9-E32F-5474-4FDAE725BABF}"/>
          </ac:spMkLst>
        </pc:spChg>
        <pc:spChg chg="mod">
          <ac:chgData name="Houssem Lassoued" userId="b9b8e0ad6305353d" providerId="Windows Live" clId="Web-{8553EB30-E741-35A1-5F91-8B43E83E8E17}" dt="2025-05-19T03:41:26.473" v="449" actId="20577"/>
          <ac:spMkLst>
            <pc:docMk/>
            <pc:sldMk cId="4193113551" sldId="260"/>
            <ac:spMk id="9" creationId="{7CC5C019-4917-4B65-866F-4D6EBBD50192}"/>
          </ac:spMkLst>
        </pc:spChg>
        <pc:spChg chg="mod">
          <ac:chgData name="Houssem Lassoued" userId="b9b8e0ad6305353d" providerId="Windows Live" clId="Web-{8553EB30-E741-35A1-5F91-8B43E83E8E17}" dt="2025-05-19T03:43:29.946" v="470" actId="20577"/>
          <ac:spMkLst>
            <pc:docMk/>
            <pc:sldMk cId="4193113551" sldId="260"/>
            <ac:spMk id="11" creationId="{91F0E67B-0824-44AC-8BFD-5A8F91BA7076}"/>
          </ac:spMkLst>
        </pc:spChg>
        <pc:spChg chg="mod">
          <ac:chgData name="Houssem Lassoued" userId="b9b8e0ad6305353d" providerId="Windows Live" clId="Web-{8553EB30-E741-35A1-5F91-8B43E83E8E17}" dt="2025-05-19T03:43:35.087" v="472" actId="20577"/>
          <ac:spMkLst>
            <pc:docMk/>
            <pc:sldMk cId="4193113551" sldId="260"/>
            <ac:spMk id="12" creationId="{29D55C7B-C53F-4472-9BA8-AFEB4D621733}"/>
          </ac:spMkLst>
        </pc:spChg>
      </pc:sldChg>
      <pc:sldChg chg="modSp">
        <pc:chgData name="Houssem Lassoued" userId="b9b8e0ad6305353d" providerId="Windows Live" clId="Web-{8553EB30-E741-35A1-5F91-8B43E83E8E17}" dt="2025-05-19T04:07:35.894" v="504" actId="20577"/>
        <pc:sldMkLst>
          <pc:docMk/>
          <pc:sldMk cId="1958030530" sldId="262"/>
        </pc:sldMkLst>
        <pc:spChg chg="mod">
          <ac:chgData name="Houssem Lassoued" userId="b9b8e0ad6305353d" providerId="Windows Live" clId="Web-{8553EB30-E741-35A1-5F91-8B43E83E8E17}" dt="2025-05-19T04:07:35.894" v="504" actId="20577"/>
          <ac:spMkLst>
            <pc:docMk/>
            <pc:sldMk cId="1958030530" sldId="262"/>
            <ac:spMk id="8" creationId="{ED26D497-F43A-4156-920B-616D7123DB91}"/>
          </ac:spMkLst>
        </pc:spChg>
      </pc:sldChg>
      <pc:sldChg chg="ord">
        <pc:chgData name="Houssem Lassoued" userId="b9b8e0ad6305353d" providerId="Windows Live" clId="Web-{8553EB30-E741-35A1-5F91-8B43E83E8E17}" dt="2025-05-19T00:21:32.349" v="22"/>
        <pc:sldMkLst>
          <pc:docMk/>
          <pc:sldMk cId="3461321164" sldId="266"/>
        </pc:sldMkLst>
      </pc:sldChg>
      <pc:sldChg chg="modSp">
        <pc:chgData name="Houssem Lassoued" userId="b9b8e0ad6305353d" providerId="Windows Live" clId="Web-{8553EB30-E741-35A1-5F91-8B43E83E8E17}" dt="2025-05-19T04:08:16.442" v="507" actId="20577"/>
        <pc:sldMkLst>
          <pc:docMk/>
          <pc:sldMk cId="3531881024" sldId="271"/>
        </pc:sldMkLst>
        <pc:spChg chg="mod">
          <ac:chgData name="Houssem Lassoued" userId="b9b8e0ad6305353d" providerId="Windows Live" clId="Web-{8553EB30-E741-35A1-5F91-8B43E83E8E17}" dt="2025-05-19T04:08:16.442" v="507" actId="20577"/>
          <ac:spMkLst>
            <pc:docMk/>
            <pc:sldMk cId="3531881024" sldId="271"/>
            <ac:spMk id="8" creationId="{ED26D497-F43A-4156-920B-616D7123DB91}"/>
          </ac:spMkLst>
        </pc:spChg>
        <pc:spChg chg="mod">
          <ac:chgData name="Houssem Lassoued" userId="b9b8e0ad6305353d" providerId="Windows Live" clId="Web-{8553EB30-E741-35A1-5F91-8B43E83E8E17}" dt="2025-05-19T04:04:08.480" v="475" actId="20577"/>
          <ac:spMkLst>
            <pc:docMk/>
            <pc:sldMk cId="3531881024" sldId="271"/>
            <ac:spMk id="9" creationId="{6770E452-F3F0-4F22-A031-908C776271D4}"/>
          </ac:spMkLst>
        </pc:spChg>
      </pc:sldChg>
      <pc:sldChg chg="modSp">
        <pc:chgData name="Houssem Lassoued" userId="b9b8e0ad6305353d" providerId="Windows Live" clId="Web-{8553EB30-E741-35A1-5F91-8B43E83E8E17}" dt="2025-05-19T04:23:47.524" v="621" actId="20577"/>
        <pc:sldMkLst>
          <pc:docMk/>
          <pc:sldMk cId="1891898294" sldId="272"/>
        </pc:sldMkLst>
        <pc:spChg chg="mod">
          <ac:chgData name="Houssem Lassoued" userId="b9b8e0ad6305353d" providerId="Windows Live" clId="Web-{8553EB30-E741-35A1-5F91-8B43E83E8E17}" dt="2025-05-19T04:23:47.524" v="621" actId="20577"/>
          <ac:spMkLst>
            <pc:docMk/>
            <pc:sldMk cId="1891898294" sldId="272"/>
            <ac:spMk id="8" creationId="{ED26D497-F43A-4156-920B-616D7123DB91}"/>
          </ac:spMkLst>
        </pc:spChg>
        <pc:spChg chg="mod">
          <ac:chgData name="Houssem Lassoued" userId="b9b8e0ad6305353d" providerId="Windows Live" clId="Web-{8553EB30-E741-35A1-5F91-8B43E83E8E17}" dt="2025-05-19T04:23:39.555" v="620" actId="20577"/>
          <ac:spMkLst>
            <pc:docMk/>
            <pc:sldMk cId="1891898294" sldId="272"/>
            <ac:spMk id="9" creationId="{6770E452-F3F0-4F22-A031-908C776271D4}"/>
          </ac:spMkLst>
        </pc:spChg>
      </pc:sldChg>
      <pc:sldChg chg="modSp ord">
        <pc:chgData name="Houssem Lassoued" userId="b9b8e0ad6305353d" providerId="Windows Live" clId="Web-{8553EB30-E741-35A1-5F91-8B43E83E8E17}" dt="2025-05-19T04:13:20.516" v="544" actId="20577"/>
        <pc:sldMkLst>
          <pc:docMk/>
          <pc:sldMk cId="1141346083" sldId="277"/>
        </pc:sldMkLst>
        <pc:spChg chg="mod">
          <ac:chgData name="Houssem Lassoued" userId="b9b8e0ad6305353d" providerId="Windows Live" clId="Web-{8553EB30-E741-35A1-5F91-8B43E83E8E17}" dt="2025-05-19T04:13:20.516" v="544" actId="20577"/>
          <ac:spMkLst>
            <pc:docMk/>
            <pc:sldMk cId="1141346083" sldId="277"/>
            <ac:spMk id="8" creationId="{75040274-0C8E-2D2A-E839-79024EB65D0F}"/>
          </ac:spMkLst>
        </pc:spChg>
        <pc:spChg chg="mod">
          <ac:chgData name="Houssem Lassoued" userId="b9b8e0ad6305353d" providerId="Windows Live" clId="Web-{8553EB30-E741-35A1-5F91-8B43E83E8E17}" dt="2025-05-19T04:13:11.938" v="541" actId="20577"/>
          <ac:spMkLst>
            <pc:docMk/>
            <pc:sldMk cId="1141346083" sldId="277"/>
            <ac:spMk id="9" creationId="{69E4F265-3671-FD2B-0152-14C7785C08E7}"/>
          </ac:spMkLst>
        </pc:spChg>
      </pc:sldChg>
      <pc:sldChg chg="modSp ord">
        <pc:chgData name="Houssem Lassoued" userId="b9b8e0ad6305353d" providerId="Windows Live" clId="Web-{8553EB30-E741-35A1-5F91-8B43E83E8E17}" dt="2025-05-19T04:12:46.327" v="539" actId="20577"/>
        <pc:sldMkLst>
          <pc:docMk/>
          <pc:sldMk cId="1919645624" sldId="278"/>
        </pc:sldMkLst>
        <pc:spChg chg="mod">
          <ac:chgData name="Houssem Lassoued" userId="b9b8e0ad6305353d" providerId="Windows Live" clId="Web-{8553EB30-E741-35A1-5F91-8B43E83E8E17}" dt="2025-05-19T04:12:46.327" v="539" actId="20577"/>
          <ac:spMkLst>
            <pc:docMk/>
            <pc:sldMk cId="1919645624" sldId="278"/>
            <ac:spMk id="8" creationId="{559616CB-83A1-632F-3F06-A988E0E6950C}"/>
          </ac:spMkLst>
        </pc:spChg>
        <pc:spChg chg="mod">
          <ac:chgData name="Houssem Lassoued" userId="b9b8e0ad6305353d" providerId="Windows Live" clId="Web-{8553EB30-E741-35A1-5F91-8B43E83E8E17}" dt="2025-05-19T04:12:25.358" v="537" actId="20577"/>
          <ac:spMkLst>
            <pc:docMk/>
            <pc:sldMk cId="1919645624" sldId="278"/>
            <ac:spMk id="9" creationId="{495D201A-70A1-438C-E141-0424C65BD4C4}"/>
          </ac:spMkLst>
        </pc:spChg>
      </pc:sldChg>
      <pc:sldChg chg="modSp ord">
        <pc:chgData name="Houssem Lassoued" userId="b9b8e0ad6305353d" providerId="Windows Live" clId="Web-{8553EB30-E741-35A1-5F91-8B43E83E8E17}" dt="2025-05-19T04:14:59.738" v="551" actId="20577"/>
        <pc:sldMkLst>
          <pc:docMk/>
          <pc:sldMk cId="4229034003" sldId="279"/>
        </pc:sldMkLst>
        <pc:spChg chg="mod">
          <ac:chgData name="Houssem Lassoued" userId="b9b8e0ad6305353d" providerId="Windows Live" clId="Web-{8553EB30-E741-35A1-5F91-8B43E83E8E17}" dt="2025-05-19T04:14:59.738" v="551" actId="20577"/>
          <ac:spMkLst>
            <pc:docMk/>
            <pc:sldMk cId="4229034003" sldId="279"/>
            <ac:spMk id="8" creationId="{98C27007-8A7A-1E25-1200-C9F85A21233F}"/>
          </ac:spMkLst>
        </pc:spChg>
        <pc:spChg chg="mod">
          <ac:chgData name="Houssem Lassoued" userId="b9b8e0ad6305353d" providerId="Windows Live" clId="Web-{8553EB30-E741-35A1-5F91-8B43E83E8E17}" dt="2025-05-19T04:14:07.393" v="546" actId="20577"/>
          <ac:spMkLst>
            <pc:docMk/>
            <pc:sldMk cId="4229034003" sldId="279"/>
            <ac:spMk id="9" creationId="{02E1283D-76E0-23ED-B4DA-AA6EC6C000C9}"/>
          </ac:spMkLst>
        </pc:spChg>
      </pc:sldChg>
      <pc:sldChg chg="modSp ord">
        <pc:chgData name="Houssem Lassoued" userId="b9b8e0ad6305353d" providerId="Windows Live" clId="Web-{8553EB30-E741-35A1-5F91-8B43E83E8E17}" dt="2025-05-19T04:15:35.474" v="557" actId="20577"/>
        <pc:sldMkLst>
          <pc:docMk/>
          <pc:sldMk cId="3577680050" sldId="280"/>
        </pc:sldMkLst>
        <pc:spChg chg="mod">
          <ac:chgData name="Houssem Lassoued" userId="b9b8e0ad6305353d" providerId="Windows Live" clId="Web-{8553EB30-E741-35A1-5F91-8B43E83E8E17}" dt="2025-05-19T04:15:35.474" v="557" actId="20577"/>
          <ac:spMkLst>
            <pc:docMk/>
            <pc:sldMk cId="3577680050" sldId="280"/>
            <ac:spMk id="8" creationId="{89ADC468-FB1C-03AC-9191-93077BFF849B}"/>
          </ac:spMkLst>
        </pc:spChg>
        <pc:spChg chg="mod">
          <ac:chgData name="Houssem Lassoued" userId="b9b8e0ad6305353d" providerId="Windows Live" clId="Web-{8553EB30-E741-35A1-5F91-8B43E83E8E17}" dt="2025-05-19T04:15:12.161" v="554" actId="20577"/>
          <ac:spMkLst>
            <pc:docMk/>
            <pc:sldMk cId="3577680050" sldId="280"/>
            <ac:spMk id="9" creationId="{584A9CE8-5F2C-E07C-99BF-4FC90015BDA3}"/>
          </ac:spMkLst>
        </pc:spChg>
      </pc:sldChg>
      <pc:sldChg chg="modSp ord">
        <pc:chgData name="Houssem Lassoued" userId="b9b8e0ad6305353d" providerId="Windows Live" clId="Web-{8553EB30-E741-35A1-5F91-8B43E83E8E17}" dt="2025-05-19T04:16:02.178" v="563" actId="20577"/>
        <pc:sldMkLst>
          <pc:docMk/>
          <pc:sldMk cId="1037349629" sldId="281"/>
        </pc:sldMkLst>
        <pc:spChg chg="mod">
          <ac:chgData name="Houssem Lassoued" userId="b9b8e0ad6305353d" providerId="Windows Live" clId="Web-{8553EB30-E741-35A1-5F91-8B43E83E8E17}" dt="2025-05-19T04:16:02.178" v="563" actId="20577"/>
          <ac:spMkLst>
            <pc:docMk/>
            <pc:sldMk cId="1037349629" sldId="281"/>
            <ac:spMk id="8" creationId="{88B9EC75-5644-FA90-3F20-1C5C417FED4E}"/>
          </ac:spMkLst>
        </pc:spChg>
        <pc:spChg chg="mod">
          <ac:chgData name="Houssem Lassoued" userId="b9b8e0ad6305353d" providerId="Windows Live" clId="Web-{8553EB30-E741-35A1-5F91-8B43E83E8E17}" dt="2025-05-19T04:15:48.506" v="559" actId="20577"/>
          <ac:spMkLst>
            <pc:docMk/>
            <pc:sldMk cId="1037349629" sldId="281"/>
            <ac:spMk id="9" creationId="{F71A2CBF-DC56-70F6-A6A1-BA3E7EBB8CFB}"/>
          </ac:spMkLst>
        </pc:spChg>
      </pc:sldChg>
      <pc:sldChg chg="modSp ord">
        <pc:chgData name="Houssem Lassoued" userId="b9b8e0ad6305353d" providerId="Windows Live" clId="Web-{8553EB30-E741-35A1-5F91-8B43E83E8E17}" dt="2025-05-19T04:16:45.071" v="569" actId="20577"/>
        <pc:sldMkLst>
          <pc:docMk/>
          <pc:sldMk cId="2702368828" sldId="282"/>
        </pc:sldMkLst>
        <pc:spChg chg="mod">
          <ac:chgData name="Houssem Lassoued" userId="b9b8e0ad6305353d" providerId="Windows Live" clId="Web-{8553EB30-E741-35A1-5F91-8B43E83E8E17}" dt="2025-05-19T04:16:36.148" v="567" actId="20577"/>
          <ac:spMkLst>
            <pc:docMk/>
            <pc:sldMk cId="2702368828" sldId="282"/>
            <ac:spMk id="8" creationId="{AA086E33-C382-C1BF-615C-263B6420A978}"/>
          </ac:spMkLst>
        </pc:spChg>
        <pc:spChg chg="mod">
          <ac:chgData name="Houssem Lassoued" userId="b9b8e0ad6305353d" providerId="Windows Live" clId="Web-{8553EB30-E741-35A1-5F91-8B43E83E8E17}" dt="2025-05-19T04:16:45.071" v="569" actId="20577"/>
          <ac:spMkLst>
            <pc:docMk/>
            <pc:sldMk cId="2702368828" sldId="282"/>
            <ac:spMk id="9" creationId="{D458ACCF-F4A7-84A6-2B01-073F87F3F00F}"/>
          </ac:spMkLst>
        </pc:spChg>
      </pc:sldChg>
      <pc:sldChg chg="modSp">
        <pc:chgData name="Houssem Lassoued" userId="b9b8e0ad6305353d" providerId="Windows Live" clId="Web-{8553EB30-E741-35A1-5F91-8B43E83E8E17}" dt="2025-05-19T04:08:24.474" v="509" actId="20577"/>
        <pc:sldMkLst>
          <pc:docMk/>
          <pc:sldMk cId="1667769514" sldId="283"/>
        </pc:sldMkLst>
        <pc:spChg chg="mod">
          <ac:chgData name="Houssem Lassoued" userId="b9b8e0ad6305353d" providerId="Windows Live" clId="Web-{8553EB30-E741-35A1-5F91-8B43E83E8E17}" dt="2025-05-19T04:08:24.474" v="509" actId="20577"/>
          <ac:spMkLst>
            <pc:docMk/>
            <pc:sldMk cId="1667769514" sldId="283"/>
            <ac:spMk id="8" creationId="{67D917F2-CCB8-4591-B093-CA90FAB9B4DE}"/>
          </ac:spMkLst>
        </pc:spChg>
        <pc:spChg chg="mod">
          <ac:chgData name="Houssem Lassoued" userId="b9b8e0ad6305353d" providerId="Windows Live" clId="Web-{8553EB30-E741-35A1-5F91-8B43E83E8E17}" dt="2025-05-19T04:04:38.637" v="477" actId="20577"/>
          <ac:spMkLst>
            <pc:docMk/>
            <pc:sldMk cId="1667769514" sldId="283"/>
            <ac:spMk id="9" creationId="{21C32462-4FBF-B40C-2F0A-064B16F3B0EA}"/>
          </ac:spMkLst>
        </pc:spChg>
      </pc:sldChg>
      <pc:sldChg chg="modSp">
        <pc:chgData name="Houssem Lassoued" userId="b9b8e0ad6305353d" providerId="Windows Live" clId="Web-{8553EB30-E741-35A1-5F91-8B43E83E8E17}" dt="2025-05-19T04:09:23.851" v="512" actId="20577"/>
        <pc:sldMkLst>
          <pc:docMk/>
          <pc:sldMk cId="2230492790" sldId="284"/>
        </pc:sldMkLst>
        <pc:spChg chg="mod">
          <ac:chgData name="Houssem Lassoued" userId="b9b8e0ad6305353d" providerId="Windows Live" clId="Web-{8553EB30-E741-35A1-5F91-8B43E83E8E17}" dt="2025-05-19T04:09:23.851" v="512" actId="20577"/>
          <ac:spMkLst>
            <pc:docMk/>
            <pc:sldMk cId="2230492790" sldId="284"/>
            <ac:spMk id="8" creationId="{27018A6E-A584-FB43-9E58-7298A71CACEA}"/>
          </ac:spMkLst>
        </pc:spChg>
        <pc:spChg chg="mod">
          <ac:chgData name="Houssem Lassoued" userId="b9b8e0ad6305353d" providerId="Windows Live" clId="Web-{8553EB30-E741-35A1-5F91-8B43E83E8E17}" dt="2025-05-19T04:05:03.513" v="479" actId="20577"/>
          <ac:spMkLst>
            <pc:docMk/>
            <pc:sldMk cId="2230492790" sldId="284"/>
            <ac:spMk id="9" creationId="{F537A84A-D141-FABE-EE6D-6ADCA9DA3803}"/>
          </ac:spMkLst>
        </pc:spChg>
      </pc:sldChg>
      <pc:sldChg chg="addSp modSp">
        <pc:chgData name="Houssem Lassoued" userId="b9b8e0ad6305353d" providerId="Windows Live" clId="Web-{8553EB30-E741-35A1-5F91-8B43E83E8E17}" dt="2025-05-19T04:24:28.306" v="623" actId="20577"/>
        <pc:sldMkLst>
          <pc:docMk/>
          <pc:sldMk cId="2468477867" sldId="285"/>
        </pc:sldMkLst>
        <pc:spChg chg="add mod">
          <ac:chgData name="Houssem Lassoued" userId="b9b8e0ad6305353d" providerId="Windows Live" clId="Web-{8553EB30-E741-35A1-5F91-8B43E83E8E17}" dt="2025-05-19T01:15:41.532" v="45" actId="1076"/>
          <ac:spMkLst>
            <pc:docMk/>
            <pc:sldMk cId="2468477867" sldId="285"/>
            <ac:spMk id="2" creationId="{AD4E5828-1DA1-55EA-BA80-CFBE27DC6304}"/>
          </ac:spMkLst>
        </pc:spChg>
        <pc:spChg chg="add mod">
          <ac:chgData name="Houssem Lassoued" userId="b9b8e0ad6305353d" providerId="Windows Live" clId="Web-{8553EB30-E741-35A1-5F91-8B43E83E8E17}" dt="2025-05-19T01:18:27.819" v="62"/>
          <ac:spMkLst>
            <pc:docMk/>
            <pc:sldMk cId="2468477867" sldId="285"/>
            <ac:spMk id="4" creationId="{6FFF382A-7B67-272B-0555-39693D5A365F}"/>
          </ac:spMkLst>
        </pc:spChg>
        <pc:spChg chg="mod">
          <ac:chgData name="Houssem Lassoued" userId="b9b8e0ad6305353d" providerId="Windows Live" clId="Web-{8553EB30-E741-35A1-5F91-8B43E83E8E17}" dt="2025-05-19T04:24:28.306" v="623" actId="20577"/>
          <ac:spMkLst>
            <pc:docMk/>
            <pc:sldMk cId="2468477867" sldId="285"/>
            <ac:spMk id="8" creationId="{846D992F-E610-E901-E0C7-A95AF5454922}"/>
          </ac:spMkLst>
        </pc:spChg>
        <pc:spChg chg="mod">
          <ac:chgData name="Houssem Lassoued" userId="b9b8e0ad6305353d" providerId="Windows Live" clId="Web-{8553EB30-E741-35A1-5F91-8B43E83E8E17}" dt="2025-05-19T04:24:21.119" v="622" actId="20577"/>
          <ac:spMkLst>
            <pc:docMk/>
            <pc:sldMk cId="2468477867" sldId="285"/>
            <ac:spMk id="9" creationId="{3DE015F2-B705-3427-FE07-201EE41A51CF}"/>
          </ac:spMkLst>
        </pc:spChg>
        <pc:spChg chg="mod">
          <ac:chgData name="Houssem Lassoued" userId="b9b8e0ad6305353d" providerId="Windows Live" clId="Web-{8553EB30-E741-35A1-5F91-8B43E83E8E17}" dt="2025-05-19T01:18:09.849" v="61" actId="20577"/>
          <ac:spMkLst>
            <pc:docMk/>
            <pc:sldMk cId="2468477867" sldId="285"/>
            <ac:spMk id="1984" creationId="{B14FEC96-02F3-7430-D34E-5BB2D65F9116}"/>
          </ac:spMkLst>
        </pc:spChg>
        <pc:spChg chg="mod">
          <ac:chgData name="Houssem Lassoued" userId="b9b8e0ad6305353d" providerId="Windows Live" clId="Web-{8553EB30-E741-35A1-5F91-8B43E83E8E17}" dt="2025-05-19T01:17:00.972" v="54"/>
          <ac:spMkLst>
            <pc:docMk/>
            <pc:sldMk cId="2468477867" sldId="285"/>
            <ac:spMk id="1986" creationId="{B5D87D88-C03E-F781-532B-C7D1B4F456E5}"/>
          </ac:spMkLst>
        </pc:spChg>
        <pc:spChg chg="mod">
          <ac:chgData name="Houssem Lassoued" userId="b9b8e0ad6305353d" providerId="Windows Live" clId="Web-{8553EB30-E741-35A1-5F91-8B43E83E8E17}" dt="2025-05-19T01:17:15.691" v="56"/>
          <ac:spMkLst>
            <pc:docMk/>
            <pc:sldMk cId="2468477867" sldId="285"/>
            <ac:spMk id="1988" creationId="{EB01CC3C-BED5-636B-8A82-BA432436806C}"/>
          </ac:spMkLst>
        </pc:spChg>
        <pc:spChg chg="mod">
          <ac:chgData name="Houssem Lassoued" userId="b9b8e0ad6305353d" providerId="Windows Live" clId="Web-{8553EB30-E741-35A1-5F91-8B43E83E8E17}" dt="2025-05-19T01:17:34.989" v="58"/>
          <ac:spMkLst>
            <pc:docMk/>
            <pc:sldMk cId="2468477867" sldId="285"/>
            <ac:spMk id="1990" creationId="{085F950C-01EC-2544-57A6-81F00C93D655}"/>
          </ac:spMkLst>
        </pc:spChg>
        <pc:spChg chg="mod">
          <ac:chgData name="Houssem Lassoued" userId="b9b8e0ad6305353d" providerId="Windows Live" clId="Web-{8553EB30-E741-35A1-5F91-8B43E83E8E17}" dt="2025-05-19T01:16:50.066" v="52" actId="20577"/>
          <ac:spMkLst>
            <pc:docMk/>
            <pc:sldMk cId="2468477867" sldId="285"/>
            <ac:spMk id="1992" creationId="{A20B3B4A-B9C5-3770-ABDA-D20358B9DA0B}"/>
          </ac:spMkLst>
        </pc:spChg>
        <pc:spChg chg="mod">
          <ac:chgData name="Houssem Lassoued" userId="b9b8e0ad6305353d" providerId="Windows Live" clId="Web-{8553EB30-E741-35A1-5F91-8B43E83E8E17}" dt="2025-05-19T01:16:24.330" v="48" actId="20577"/>
          <ac:spMkLst>
            <pc:docMk/>
            <pc:sldMk cId="2468477867" sldId="285"/>
            <ac:spMk id="1994" creationId="{9F15B1B7-9E92-F711-2C9C-BF7AF750BEC3}"/>
          </ac:spMkLst>
        </pc:spChg>
      </pc:sldChg>
      <pc:sldChg chg="modSp">
        <pc:chgData name="Houssem Lassoued" userId="b9b8e0ad6305353d" providerId="Windows Live" clId="Web-{8553EB30-E741-35A1-5F91-8B43E83E8E17}" dt="2025-05-19T04:25:09.089" v="629" actId="20577"/>
        <pc:sldMkLst>
          <pc:docMk/>
          <pc:sldMk cId="2704246304" sldId="286"/>
        </pc:sldMkLst>
        <pc:spChg chg="mod">
          <ac:chgData name="Houssem Lassoued" userId="b9b8e0ad6305353d" providerId="Windows Live" clId="Web-{8553EB30-E741-35A1-5F91-8B43E83E8E17}" dt="2025-05-19T04:25:09.089" v="629" actId="20577"/>
          <ac:spMkLst>
            <pc:docMk/>
            <pc:sldMk cId="2704246304" sldId="286"/>
            <ac:spMk id="8" creationId="{F513F315-6A3F-6730-2353-588F921CBC40}"/>
          </ac:spMkLst>
        </pc:spChg>
        <pc:spChg chg="mod">
          <ac:chgData name="Houssem Lassoued" userId="b9b8e0ad6305353d" providerId="Windows Live" clId="Web-{8553EB30-E741-35A1-5F91-8B43E83E8E17}" dt="2025-05-19T04:24:56.167" v="625" actId="20577"/>
          <ac:spMkLst>
            <pc:docMk/>
            <pc:sldMk cId="2704246304" sldId="286"/>
            <ac:spMk id="9" creationId="{F8C4B06B-8918-85E2-CB27-1592839E1297}"/>
          </ac:spMkLst>
        </pc:spChg>
      </pc:sldChg>
      <pc:sldChg chg="modSp ord">
        <pc:chgData name="Houssem Lassoued" userId="b9b8e0ad6305353d" providerId="Windows Live" clId="Web-{8553EB30-E741-35A1-5F91-8B43E83E8E17}" dt="2025-05-19T04:11:46.497" v="532" actId="20577"/>
        <pc:sldMkLst>
          <pc:docMk/>
          <pc:sldMk cId="517373927" sldId="309"/>
        </pc:sldMkLst>
        <pc:spChg chg="mod">
          <ac:chgData name="Houssem Lassoued" userId="b9b8e0ad6305353d" providerId="Windows Live" clId="Web-{8553EB30-E741-35A1-5F91-8B43E83E8E17}" dt="2025-05-19T04:09:41.305" v="515" actId="20577"/>
          <ac:spMkLst>
            <pc:docMk/>
            <pc:sldMk cId="517373927" sldId="309"/>
            <ac:spMk id="8" creationId="{435DF084-C560-3A5B-DD89-547010903724}"/>
          </ac:spMkLst>
        </pc:spChg>
        <pc:spChg chg="mod">
          <ac:chgData name="Houssem Lassoued" userId="b9b8e0ad6305353d" providerId="Windows Live" clId="Web-{8553EB30-E741-35A1-5F91-8B43E83E8E17}" dt="2025-05-19T04:06:00.750" v="492" actId="20577"/>
          <ac:spMkLst>
            <pc:docMk/>
            <pc:sldMk cId="517373927" sldId="309"/>
            <ac:spMk id="9" creationId="{D9403D09-9A5B-A7C8-3D71-C7814C5B6D98}"/>
          </ac:spMkLst>
        </pc:spChg>
        <pc:spChg chg="mod">
          <ac:chgData name="Houssem Lassoued" userId="b9b8e0ad6305353d" providerId="Windows Live" clId="Web-{8553EB30-E741-35A1-5F91-8B43E83E8E17}" dt="2025-05-19T04:11:46.497" v="532" actId="20577"/>
          <ac:spMkLst>
            <pc:docMk/>
            <pc:sldMk cId="517373927" sldId="309"/>
            <ac:spMk id="21" creationId="{A370E5DE-7D8A-A7E3-6D68-8BCB08A09BE5}"/>
          </ac:spMkLst>
        </pc:spChg>
      </pc:sldChg>
      <pc:sldChg chg="modSp ord">
        <pc:chgData name="Houssem Lassoued" userId="b9b8e0ad6305353d" providerId="Windows Live" clId="Web-{8553EB30-E741-35A1-5F91-8B43E83E8E17}" dt="2025-05-19T04:11:57.966" v="534" actId="20577"/>
        <pc:sldMkLst>
          <pc:docMk/>
          <pc:sldMk cId="621455812" sldId="310"/>
        </pc:sldMkLst>
        <pc:spChg chg="mod">
          <ac:chgData name="Houssem Lassoued" userId="b9b8e0ad6305353d" providerId="Windows Live" clId="Web-{8553EB30-E741-35A1-5F91-8B43E83E8E17}" dt="2025-05-19T04:09:58.462" v="517" actId="20577"/>
          <ac:spMkLst>
            <pc:docMk/>
            <pc:sldMk cId="621455812" sldId="310"/>
            <ac:spMk id="8" creationId="{49B90EEE-7E9B-CB04-C31C-9D6AE900BF6F}"/>
          </ac:spMkLst>
        </pc:spChg>
        <pc:spChg chg="mod">
          <ac:chgData name="Houssem Lassoued" userId="b9b8e0ad6305353d" providerId="Windows Live" clId="Web-{8553EB30-E741-35A1-5F91-8B43E83E8E17}" dt="2025-05-19T04:06:59.799" v="500" actId="20577"/>
          <ac:spMkLst>
            <pc:docMk/>
            <pc:sldMk cId="621455812" sldId="310"/>
            <ac:spMk id="9" creationId="{D0BD6B47-8921-5856-4575-3D24394DBEDD}"/>
          </ac:spMkLst>
        </pc:spChg>
        <pc:spChg chg="mod">
          <ac:chgData name="Houssem Lassoued" userId="b9b8e0ad6305353d" providerId="Windows Live" clId="Web-{8553EB30-E741-35A1-5F91-8B43E83E8E17}" dt="2025-05-19T04:11:57.966" v="534" actId="20577"/>
          <ac:spMkLst>
            <pc:docMk/>
            <pc:sldMk cId="621455812" sldId="310"/>
            <ac:spMk id="21" creationId="{EC21F34E-59D4-B90B-64AD-82AA68EA45A5}"/>
          </ac:spMkLst>
        </pc:spChg>
      </pc:sldChg>
      <pc:sldChg chg="modSp ord">
        <pc:chgData name="Houssem Lassoued" userId="b9b8e0ad6305353d" providerId="Windows Live" clId="Web-{8553EB30-E741-35A1-5F91-8B43E83E8E17}" dt="2025-05-19T04:12:09.732" v="535" actId="20577"/>
        <pc:sldMkLst>
          <pc:docMk/>
          <pc:sldMk cId="2309696142" sldId="311"/>
        </pc:sldMkLst>
        <pc:spChg chg="mod">
          <ac:chgData name="Houssem Lassoued" userId="b9b8e0ad6305353d" providerId="Windows Live" clId="Web-{8553EB30-E741-35A1-5F91-8B43E83E8E17}" dt="2025-05-19T04:10:45.651" v="528" actId="20577"/>
          <ac:spMkLst>
            <pc:docMk/>
            <pc:sldMk cId="2309696142" sldId="311"/>
            <ac:spMk id="8" creationId="{D1BB1FB8-B3C3-B5D6-687D-8B476469A701}"/>
          </ac:spMkLst>
        </pc:spChg>
        <pc:spChg chg="mod">
          <ac:chgData name="Houssem Lassoued" userId="b9b8e0ad6305353d" providerId="Windows Live" clId="Web-{8553EB30-E741-35A1-5F91-8B43E83E8E17}" dt="2025-05-19T04:10:30.947" v="526" actId="20577"/>
          <ac:spMkLst>
            <pc:docMk/>
            <pc:sldMk cId="2309696142" sldId="311"/>
            <ac:spMk id="9" creationId="{F7C325E9-475A-74C2-6173-7E00D0A1512A}"/>
          </ac:spMkLst>
        </pc:spChg>
        <pc:spChg chg="mod">
          <ac:chgData name="Houssem Lassoued" userId="b9b8e0ad6305353d" providerId="Windows Live" clId="Web-{8553EB30-E741-35A1-5F91-8B43E83E8E17}" dt="2025-05-19T04:12:09.732" v="535" actId="20577"/>
          <ac:spMkLst>
            <pc:docMk/>
            <pc:sldMk cId="2309696142" sldId="311"/>
            <ac:spMk id="21" creationId="{0736B649-7BDE-7381-336A-3CDB9A30E039}"/>
          </ac:spMkLst>
        </pc:spChg>
      </pc:sldChg>
      <pc:sldChg chg="modSp ord">
        <pc:chgData name="Houssem Lassoued" userId="b9b8e0ad6305353d" providerId="Windows Live" clId="Web-{8553EB30-E741-35A1-5F91-8B43E83E8E17}" dt="2025-05-19T04:17:34.182" v="575" actId="20577"/>
        <pc:sldMkLst>
          <pc:docMk/>
          <pc:sldMk cId="3147601915" sldId="312"/>
        </pc:sldMkLst>
        <pc:spChg chg="mod">
          <ac:chgData name="Houssem Lassoued" userId="b9b8e0ad6305353d" providerId="Windows Live" clId="Web-{8553EB30-E741-35A1-5F91-8B43E83E8E17}" dt="2025-05-19T04:17:30.775" v="574" actId="20577"/>
          <ac:spMkLst>
            <pc:docMk/>
            <pc:sldMk cId="3147601915" sldId="312"/>
            <ac:spMk id="8" creationId="{81F0A87C-3429-4F1B-451C-D27B93A2C20C}"/>
          </ac:spMkLst>
        </pc:spChg>
        <pc:spChg chg="mod">
          <ac:chgData name="Houssem Lassoued" userId="b9b8e0ad6305353d" providerId="Windows Live" clId="Web-{8553EB30-E741-35A1-5F91-8B43E83E8E17}" dt="2025-05-19T04:17:34.182" v="575" actId="20577"/>
          <ac:spMkLst>
            <pc:docMk/>
            <pc:sldMk cId="3147601915" sldId="312"/>
            <ac:spMk id="9" creationId="{CEC397E3-1655-AB3A-B676-426429D6C60C}"/>
          </ac:spMkLst>
        </pc:spChg>
        <pc:spChg chg="mod">
          <ac:chgData name="Houssem Lassoued" userId="b9b8e0ad6305353d" providerId="Windows Live" clId="Web-{8553EB30-E741-35A1-5F91-8B43E83E8E17}" dt="2025-05-19T04:17:21.666" v="571" actId="20577"/>
          <ac:spMkLst>
            <pc:docMk/>
            <pc:sldMk cId="3147601915" sldId="312"/>
            <ac:spMk id="21" creationId="{6D0B06AA-43D3-CFED-3640-A79024DDBC4C}"/>
          </ac:spMkLst>
        </pc:spChg>
      </pc:sldChg>
      <pc:sldChg chg="modSp ord">
        <pc:chgData name="Houssem Lassoued" userId="b9b8e0ad6305353d" providerId="Windows Live" clId="Web-{8553EB30-E741-35A1-5F91-8B43E83E8E17}" dt="2025-05-19T04:18:22.371" v="584" actId="20577"/>
        <pc:sldMkLst>
          <pc:docMk/>
          <pc:sldMk cId="895228139" sldId="313"/>
        </pc:sldMkLst>
        <pc:spChg chg="mod">
          <ac:chgData name="Houssem Lassoued" userId="b9b8e0ad6305353d" providerId="Windows Live" clId="Web-{8553EB30-E741-35A1-5F91-8B43E83E8E17}" dt="2025-05-19T04:18:22.371" v="584" actId="20577"/>
          <ac:spMkLst>
            <pc:docMk/>
            <pc:sldMk cId="895228139" sldId="313"/>
            <ac:spMk id="8" creationId="{E7A038CC-275B-1935-A9BE-1F80639E0598}"/>
          </ac:spMkLst>
        </pc:spChg>
        <pc:spChg chg="mod">
          <ac:chgData name="Houssem Lassoued" userId="b9b8e0ad6305353d" providerId="Windows Live" clId="Web-{8553EB30-E741-35A1-5F91-8B43E83E8E17}" dt="2025-05-19T04:18:14.746" v="581" actId="20577"/>
          <ac:spMkLst>
            <pc:docMk/>
            <pc:sldMk cId="895228139" sldId="313"/>
            <ac:spMk id="9" creationId="{6A359181-1092-9CB8-F6F3-279689FF4F43}"/>
          </ac:spMkLst>
        </pc:spChg>
        <pc:spChg chg="mod">
          <ac:chgData name="Houssem Lassoued" userId="b9b8e0ad6305353d" providerId="Windows Live" clId="Web-{8553EB30-E741-35A1-5F91-8B43E83E8E17}" dt="2025-05-19T04:18:11.511" v="578" actId="20577"/>
          <ac:spMkLst>
            <pc:docMk/>
            <pc:sldMk cId="895228139" sldId="313"/>
            <ac:spMk id="21" creationId="{9EC90FC5-3558-04B0-45EF-4E5F7F11F9A5}"/>
          </ac:spMkLst>
        </pc:spChg>
      </pc:sldChg>
      <pc:sldChg chg="modSp ord">
        <pc:chgData name="Houssem Lassoued" userId="b9b8e0ad6305353d" providerId="Windows Live" clId="Web-{8553EB30-E741-35A1-5F91-8B43E83E8E17}" dt="2025-05-19T04:19:32.014" v="594" actId="20577"/>
        <pc:sldMkLst>
          <pc:docMk/>
          <pc:sldMk cId="1848143446" sldId="314"/>
        </pc:sldMkLst>
        <pc:spChg chg="mod">
          <ac:chgData name="Houssem Lassoued" userId="b9b8e0ad6305353d" providerId="Windows Live" clId="Web-{8553EB30-E741-35A1-5F91-8B43E83E8E17}" dt="2025-05-19T04:19:20.686" v="592" actId="20577"/>
          <ac:spMkLst>
            <pc:docMk/>
            <pc:sldMk cId="1848143446" sldId="314"/>
            <ac:spMk id="8" creationId="{5A8CD355-E9E7-ED0F-0C4E-21240880C960}"/>
          </ac:spMkLst>
        </pc:spChg>
        <pc:spChg chg="mod">
          <ac:chgData name="Houssem Lassoued" userId="b9b8e0ad6305353d" providerId="Windows Live" clId="Web-{8553EB30-E741-35A1-5F91-8B43E83E8E17}" dt="2025-05-19T04:19:32.014" v="594" actId="20577"/>
          <ac:spMkLst>
            <pc:docMk/>
            <pc:sldMk cId="1848143446" sldId="314"/>
            <ac:spMk id="9" creationId="{F7E3102D-C66B-496E-4E39-B15440057F1B}"/>
          </ac:spMkLst>
        </pc:spChg>
        <pc:spChg chg="mod">
          <ac:chgData name="Houssem Lassoued" userId="b9b8e0ad6305353d" providerId="Windows Live" clId="Web-{8553EB30-E741-35A1-5F91-8B43E83E8E17}" dt="2025-05-19T04:19:08.123" v="588" actId="20577"/>
          <ac:spMkLst>
            <pc:docMk/>
            <pc:sldMk cId="1848143446" sldId="314"/>
            <ac:spMk id="21" creationId="{466FF620-0EC3-DBEA-6BC5-3F7AE4AE8D30}"/>
          </ac:spMkLst>
        </pc:spChg>
      </pc:sldChg>
      <pc:sldChg chg="modSp ord">
        <pc:chgData name="Houssem Lassoued" userId="b9b8e0ad6305353d" providerId="Windows Live" clId="Web-{8553EB30-E741-35A1-5F91-8B43E83E8E17}" dt="2025-05-19T04:21:02.127" v="603" actId="20577"/>
        <pc:sldMkLst>
          <pc:docMk/>
          <pc:sldMk cId="613754256" sldId="315"/>
        </pc:sldMkLst>
        <pc:spChg chg="mod">
          <ac:chgData name="Houssem Lassoued" userId="b9b8e0ad6305353d" providerId="Windows Live" clId="Web-{8553EB30-E741-35A1-5F91-8B43E83E8E17}" dt="2025-05-19T04:21:02.127" v="603" actId="20577"/>
          <ac:spMkLst>
            <pc:docMk/>
            <pc:sldMk cId="613754256" sldId="315"/>
            <ac:spMk id="8" creationId="{A18A01E6-201A-9353-65EF-471227B9D300}"/>
          </ac:spMkLst>
        </pc:spChg>
        <pc:spChg chg="mod">
          <ac:chgData name="Houssem Lassoued" userId="b9b8e0ad6305353d" providerId="Windows Live" clId="Web-{8553EB30-E741-35A1-5F91-8B43E83E8E17}" dt="2025-05-19T04:20:51.158" v="599" actId="20577"/>
          <ac:spMkLst>
            <pc:docMk/>
            <pc:sldMk cId="613754256" sldId="315"/>
            <ac:spMk id="9" creationId="{20D154F9-D7E2-35EF-E13C-A3710A92C82B}"/>
          </ac:spMkLst>
        </pc:spChg>
        <pc:spChg chg="mod">
          <ac:chgData name="Houssem Lassoued" userId="b9b8e0ad6305353d" providerId="Windows Live" clId="Web-{8553EB30-E741-35A1-5F91-8B43E83E8E17}" dt="2025-05-19T04:20:47.814" v="597" actId="20577"/>
          <ac:spMkLst>
            <pc:docMk/>
            <pc:sldMk cId="613754256" sldId="315"/>
            <ac:spMk id="21" creationId="{00ED505A-36C3-981C-C800-8953FEB35D25}"/>
          </ac:spMkLst>
        </pc:spChg>
      </pc:sldChg>
      <pc:sldChg chg="modSp ord">
        <pc:chgData name="Houssem Lassoued" userId="b9b8e0ad6305353d" providerId="Windows Live" clId="Web-{8553EB30-E741-35A1-5F91-8B43E83E8E17}" dt="2025-05-19T04:22:10.551" v="610" actId="20577"/>
        <pc:sldMkLst>
          <pc:docMk/>
          <pc:sldMk cId="3366151761" sldId="316"/>
        </pc:sldMkLst>
        <pc:spChg chg="mod">
          <ac:chgData name="Houssem Lassoued" userId="b9b8e0ad6305353d" providerId="Windows Live" clId="Web-{8553EB30-E741-35A1-5F91-8B43E83E8E17}" dt="2025-05-19T04:22:10.551" v="610" actId="20577"/>
          <ac:spMkLst>
            <pc:docMk/>
            <pc:sldMk cId="3366151761" sldId="316"/>
            <ac:spMk id="8" creationId="{B8C06EFB-98EF-EFC2-664B-70E8AA575098}"/>
          </ac:spMkLst>
        </pc:spChg>
        <pc:spChg chg="mod">
          <ac:chgData name="Houssem Lassoued" userId="b9b8e0ad6305353d" providerId="Windows Live" clId="Web-{8553EB30-E741-35A1-5F91-8B43E83E8E17}" dt="2025-05-19T04:21:54.941" v="607" actId="20577"/>
          <ac:spMkLst>
            <pc:docMk/>
            <pc:sldMk cId="3366151761" sldId="316"/>
            <ac:spMk id="9" creationId="{2D3F2CE8-D2D4-69A5-CE01-A22F6EC72400}"/>
          </ac:spMkLst>
        </pc:spChg>
        <pc:spChg chg="mod">
          <ac:chgData name="Houssem Lassoued" userId="b9b8e0ad6305353d" providerId="Windows Live" clId="Web-{8553EB30-E741-35A1-5F91-8B43E83E8E17}" dt="2025-05-19T04:21:37.159" v="605" actId="20577"/>
          <ac:spMkLst>
            <pc:docMk/>
            <pc:sldMk cId="3366151761" sldId="316"/>
            <ac:spMk id="21" creationId="{507C7250-AF4A-C9FD-E08B-7504C30BEF3C}"/>
          </ac:spMkLst>
        </pc:spChg>
      </pc:sldChg>
      <pc:sldChg chg="addSp delSp modSp add ord replId">
        <pc:chgData name="Houssem Lassoued" userId="b9b8e0ad6305353d" providerId="Windows Live" clId="Web-{8553EB30-E741-35A1-5F91-8B43E83E8E17}" dt="2025-05-19T04:23:10.272" v="618" actId="20577"/>
        <pc:sldMkLst>
          <pc:docMk/>
          <pc:sldMk cId="3642432688" sldId="317"/>
        </pc:sldMkLst>
        <pc:spChg chg="mod">
          <ac:chgData name="Houssem Lassoued" userId="b9b8e0ad6305353d" providerId="Windows Live" clId="Web-{8553EB30-E741-35A1-5F91-8B43E83E8E17}" dt="2025-05-19T04:23:10.272" v="618" actId="20577"/>
          <ac:spMkLst>
            <pc:docMk/>
            <pc:sldMk cId="3642432688" sldId="317"/>
            <ac:spMk id="8" creationId="{57ED9F4F-04FA-8E1B-11EE-E3ACFE3A00CB}"/>
          </ac:spMkLst>
        </pc:spChg>
        <pc:spChg chg="mod">
          <ac:chgData name="Houssem Lassoued" userId="b9b8e0ad6305353d" providerId="Windows Live" clId="Web-{8553EB30-E741-35A1-5F91-8B43E83E8E17}" dt="2025-05-19T04:22:48.740" v="615" actId="20577"/>
          <ac:spMkLst>
            <pc:docMk/>
            <pc:sldMk cId="3642432688" sldId="317"/>
            <ac:spMk id="9" creationId="{93F5D100-EECD-2014-C05C-C01E67FB02C5}"/>
          </ac:spMkLst>
        </pc:spChg>
        <pc:spChg chg="mod">
          <ac:chgData name="Houssem Lassoued" userId="b9b8e0ad6305353d" providerId="Windows Live" clId="Web-{8553EB30-E741-35A1-5F91-8B43E83E8E17}" dt="2025-05-19T04:22:27.849" v="612" actId="20577"/>
          <ac:spMkLst>
            <pc:docMk/>
            <pc:sldMk cId="3642432688" sldId="317"/>
            <ac:spMk id="21" creationId="{46930570-E566-AB28-3B1E-669D778C14E5}"/>
          </ac:spMkLst>
        </pc:spChg>
        <pc:picChg chg="del">
          <ac:chgData name="Houssem Lassoued" userId="b9b8e0ad6305353d" providerId="Windows Live" clId="Web-{8553EB30-E741-35A1-5F91-8B43E83E8E17}" dt="2025-05-18T23:14:23.713" v="2"/>
          <ac:picMkLst>
            <pc:docMk/>
            <pc:sldMk cId="3642432688" sldId="317"/>
            <ac:picMk id="2" creationId="{F1F755FB-9C85-438C-590A-E7ED85B3A0CB}"/>
          </ac:picMkLst>
        </pc:picChg>
        <pc:picChg chg="add mod modCrop">
          <ac:chgData name="Houssem Lassoued" userId="b9b8e0ad6305353d" providerId="Windows Live" clId="Web-{8553EB30-E741-35A1-5F91-8B43E83E8E17}" dt="2025-05-19T00:00:29.360" v="21"/>
          <ac:picMkLst>
            <pc:docMk/>
            <pc:sldMk cId="3642432688" sldId="317"/>
            <ac:picMk id="2" creationId="{F958CBCF-3600-197B-30CD-7515718621FA}"/>
          </ac:picMkLst>
        </pc:picChg>
        <pc:picChg chg="add mod">
          <ac:chgData name="Houssem Lassoued" userId="b9b8e0ad6305353d" providerId="Windows Live" clId="Web-{8553EB30-E741-35A1-5F91-8B43E83E8E17}" dt="2025-05-18T23:58:37.638" v="19" actId="14100"/>
          <ac:picMkLst>
            <pc:docMk/>
            <pc:sldMk cId="3642432688" sldId="317"/>
            <ac:picMk id="3" creationId="{174DB073-A704-E3B5-3FAB-25B46D546B41}"/>
          </ac:picMkLst>
        </pc:picChg>
        <pc:picChg chg="del">
          <ac:chgData name="Houssem Lassoued" userId="b9b8e0ad6305353d" providerId="Windows Live" clId="Web-{8553EB30-E741-35A1-5F91-8B43E83E8E17}" dt="2025-05-18T23:14:20.150" v="1"/>
          <ac:picMkLst>
            <pc:docMk/>
            <pc:sldMk cId="3642432688" sldId="317"/>
            <ac:picMk id="4" creationId="{9C56836A-34DB-0BEE-627A-6804E8988C4A}"/>
          </ac:picMkLst>
        </pc:picChg>
      </pc:sldChg>
      <pc:sldChg chg="addSp delSp modSp add replId">
        <pc:chgData name="Houssem Lassoued" userId="b9b8e0ad6305353d" providerId="Windows Live" clId="Web-{8553EB30-E741-35A1-5F91-8B43E83E8E17}" dt="2025-05-19T01:57:56.627" v="157" actId="1076"/>
        <pc:sldMkLst>
          <pc:docMk/>
          <pc:sldMk cId="934912619" sldId="318"/>
        </pc:sldMkLst>
        <pc:spChg chg="add del mod">
          <ac:chgData name="Houssem Lassoued" userId="b9b8e0ad6305353d" providerId="Windows Live" clId="Web-{8553EB30-E741-35A1-5F91-8B43E83E8E17}" dt="2025-05-19T01:42:55.501" v="141"/>
          <ac:spMkLst>
            <pc:docMk/>
            <pc:sldMk cId="934912619" sldId="318"/>
            <ac:spMk id="4" creationId="{B2851FF6-0849-A266-D403-EA83048B418F}"/>
          </ac:spMkLst>
        </pc:spChg>
        <pc:spChg chg="add del mod">
          <ac:chgData name="Houssem Lassoued" userId="b9b8e0ad6305353d" providerId="Windows Live" clId="Web-{8553EB30-E741-35A1-5F91-8B43E83E8E17}" dt="2025-05-19T01:42:55.501" v="140"/>
          <ac:spMkLst>
            <pc:docMk/>
            <pc:sldMk cId="934912619" sldId="318"/>
            <ac:spMk id="5" creationId="{E4987E81-816B-156F-7B0A-ACF5ACCCA094}"/>
          </ac:spMkLst>
        </pc:spChg>
        <pc:spChg chg="add del mod">
          <ac:chgData name="Houssem Lassoued" userId="b9b8e0ad6305353d" providerId="Windows Live" clId="Web-{8553EB30-E741-35A1-5F91-8B43E83E8E17}" dt="2025-05-19T01:42:55.501" v="139"/>
          <ac:spMkLst>
            <pc:docMk/>
            <pc:sldMk cId="934912619" sldId="318"/>
            <ac:spMk id="6" creationId="{64F5E8A7-43E6-AF53-1E88-8BD04A526030}"/>
          </ac:spMkLst>
        </pc:spChg>
        <pc:spChg chg="del">
          <ac:chgData name="Houssem Lassoued" userId="b9b8e0ad6305353d" providerId="Windows Live" clId="Web-{8553EB30-E741-35A1-5F91-8B43E83E8E17}" dt="2025-05-19T01:19:45.728" v="71"/>
          <ac:spMkLst>
            <pc:docMk/>
            <pc:sldMk cId="934912619" sldId="318"/>
            <ac:spMk id="331" creationId="{9FA17E76-F255-2C27-8683-083F514F28CD}"/>
          </ac:spMkLst>
        </pc:spChg>
        <pc:spChg chg="del mod">
          <ac:chgData name="Houssem Lassoued" userId="b9b8e0ad6305353d" providerId="Windows Live" clId="Web-{8553EB30-E741-35A1-5F91-8B43E83E8E17}" dt="2025-05-19T01:19:36.227" v="69"/>
          <ac:spMkLst>
            <pc:docMk/>
            <pc:sldMk cId="934912619" sldId="318"/>
            <ac:spMk id="333" creationId="{CE4CA8DA-7E67-41B6-1D04-6E46E06500CB}"/>
          </ac:spMkLst>
        </pc:spChg>
        <pc:spChg chg="del">
          <ac:chgData name="Houssem Lassoued" userId="b9b8e0ad6305353d" providerId="Windows Live" clId="Web-{8553EB30-E741-35A1-5F91-8B43E83E8E17}" dt="2025-05-19T01:19:40.134" v="70"/>
          <ac:spMkLst>
            <pc:docMk/>
            <pc:sldMk cId="934912619" sldId="318"/>
            <ac:spMk id="335" creationId="{023E30D0-AC2C-DD3B-B040-B438EF640878}"/>
          </ac:spMkLst>
        </pc:spChg>
        <pc:picChg chg="add del mod">
          <ac:chgData name="Houssem Lassoued" userId="b9b8e0ad6305353d" providerId="Windows Live" clId="Web-{8553EB30-E741-35A1-5F91-8B43E83E8E17}" dt="2025-05-19T01:56:27.983" v="149"/>
          <ac:picMkLst>
            <pc:docMk/>
            <pc:sldMk cId="934912619" sldId="318"/>
            <ac:picMk id="2" creationId="{39013EBF-A2C1-A168-16B2-4EE1D36CA840}"/>
          </ac:picMkLst>
        </pc:picChg>
        <pc:picChg chg="add mod">
          <ac:chgData name="Houssem Lassoued" userId="b9b8e0ad6305353d" providerId="Windows Live" clId="Web-{8553EB30-E741-35A1-5F91-8B43E83E8E17}" dt="2025-05-19T01:57:56.627" v="157" actId="1076"/>
          <ac:picMkLst>
            <pc:docMk/>
            <pc:sldMk cId="934912619" sldId="318"/>
            <ac:picMk id="10" creationId="{BEAC7819-7C69-8763-08E5-08F109A89813}"/>
          </ac:picMkLst>
        </pc:picChg>
        <pc:picChg chg="add mod">
          <ac:chgData name="Houssem Lassoued" userId="b9b8e0ad6305353d" providerId="Windows Live" clId="Web-{8553EB30-E741-35A1-5F91-8B43E83E8E17}" dt="2025-05-19T01:57:29.642" v="156" actId="14100"/>
          <ac:picMkLst>
            <pc:docMk/>
            <pc:sldMk cId="934912619" sldId="318"/>
            <ac:picMk id="12" creationId="{A7203E76-A0D3-4695-726A-52928AE9491A}"/>
          </ac:picMkLst>
        </pc:picChg>
        <pc:picChg chg="del">
          <ac:chgData name="Houssem Lassoued" userId="b9b8e0ad6305353d" providerId="Windows Live" clId="Web-{8553EB30-E741-35A1-5F91-8B43E83E8E17}" dt="2025-05-19T01:19:25.118" v="67"/>
          <ac:picMkLst>
            <pc:docMk/>
            <pc:sldMk cId="934912619" sldId="318"/>
            <ac:picMk id="250" creationId="{BA88B724-D05D-0C2A-4632-F6D8F2D6C521}"/>
          </ac:picMkLst>
        </pc:picChg>
        <pc:picChg chg="del">
          <ac:chgData name="Houssem Lassoued" userId="b9b8e0ad6305353d" providerId="Windows Live" clId="Web-{8553EB30-E741-35A1-5F91-8B43E83E8E17}" dt="2025-05-19T01:19:25.118" v="66"/>
          <ac:picMkLst>
            <pc:docMk/>
            <pc:sldMk cId="934912619" sldId="318"/>
            <ac:picMk id="332" creationId="{2DCCA371-C33A-B3F6-B0BE-35E10FE1387C}"/>
          </ac:picMkLst>
        </pc:picChg>
        <pc:picChg chg="del">
          <ac:chgData name="Houssem Lassoued" userId="b9b8e0ad6305353d" providerId="Windows Live" clId="Web-{8553EB30-E741-35A1-5F91-8B43E83E8E17}" dt="2025-05-19T01:19:25.118" v="65"/>
          <ac:picMkLst>
            <pc:docMk/>
            <pc:sldMk cId="934912619" sldId="318"/>
            <ac:picMk id="334" creationId="{D7B225AC-C223-8ADF-3C58-2CF82ACA4451}"/>
          </ac:picMkLst>
        </pc:picChg>
        <pc:picChg chg="del">
          <ac:chgData name="Houssem Lassoued" userId="b9b8e0ad6305353d" providerId="Windows Live" clId="Web-{8553EB30-E741-35A1-5F91-8B43E83E8E17}" dt="2025-05-19T01:19:25.118" v="64"/>
          <ac:picMkLst>
            <pc:docMk/>
            <pc:sldMk cId="934912619" sldId="318"/>
            <ac:picMk id="336" creationId="{D5CC385A-BA13-3740-F3A9-26F043DF1851}"/>
          </ac:picMkLst>
        </pc:picChg>
      </pc:sldChg>
      <pc:sldChg chg="addSp delSp modSp add replId">
        <pc:chgData name="Houssem Lassoued" userId="b9b8e0ad6305353d" providerId="Windows Live" clId="Web-{8553EB30-E741-35A1-5F91-8B43E83E8E17}" dt="2025-05-19T03:30:22.512" v="415" actId="1076"/>
        <pc:sldMkLst>
          <pc:docMk/>
          <pc:sldMk cId="3995088515" sldId="319"/>
        </pc:sldMkLst>
        <pc:spChg chg="mod">
          <ac:chgData name="Houssem Lassoued" userId="b9b8e0ad6305353d" providerId="Windows Live" clId="Web-{8553EB30-E741-35A1-5F91-8B43E83E8E17}" dt="2025-05-19T02:18:54.153" v="174" actId="20577"/>
          <ac:spMkLst>
            <pc:docMk/>
            <pc:sldMk cId="3995088515" sldId="319"/>
            <ac:spMk id="5" creationId="{9689D2DB-5122-1C4B-5C81-599988409D13}"/>
          </ac:spMkLst>
        </pc:spChg>
        <pc:spChg chg="del">
          <ac:chgData name="Houssem Lassoued" userId="b9b8e0ad6305353d" providerId="Windows Live" clId="Web-{8553EB30-E741-35A1-5F91-8B43E83E8E17}" dt="2025-05-19T02:18:36.825" v="162"/>
          <ac:spMkLst>
            <pc:docMk/>
            <pc:sldMk cId="3995088515" sldId="319"/>
            <ac:spMk id="6" creationId="{1743DA15-D31A-5EA7-F267-10B427D7EC5E}"/>
          </ac:spMkLst>
        </pc:spChg>
        <pc:spChg chg="add del mod">
          <ac:chgData name="Houssem Lassoued" userId="b9b8e0ad6305353d" providerId="Windows Live" clId="Web-{8553EB30-E741-35A1-5F91-8B43E83E8E17}" dt="2025-05-19T03:26:49.505" v="403"/>
          <ac:spMkLst>
            <pc:docMk/>
            <pc:sldMk cId="3995088515" sldId="319"/>
            <ac:spMk id="10" creationId="{7C45BE81-33EE-F764-5C9B-364C77E4AC81}"/>
          </ac:spMkLst>
        </pc:spChg>
        <pc:spChg chg="del">
          <ac:chgData name="Houssem Lassoued" userId="b9b8e0ad6305353d" providerId="Windows Live" clId="Web-{8553EB30-E741-35A1-5F91-8B43E83E8E17}" dt="2025-05-19T02:18:36.825" v="161"/>
          <ac:spMkLst>
            <pc:docMk/>
            <pc:sldMk cId="3995088515" sldId="319"/>
            <ac:spMk id="12" creationId="{E14F01C8-DE50-4699-8407-88756763F55A}"/>
          </ac:spMkLst>
        </pc:spChg>
        <pc:spChg chg="add del mod">
          <ac:chgData name="Houssem Lassoued" userId="b9b8e0ad6305353d" providerId="Windows Live" clId="Web-{8553EB30-E741-35A1-5F91-8B43E83E8E17}" dt="2025-05-19T02:23:55.929" v="197"/>
          <ac:spMkLst>
            <pc:docMk/>
            <pc:sldMk cId="3995088515" sldId="319"/>
            <ac:spMk id="14" creationId="{60FBC325-0034-D0D6-B192-0D29CD589F12}"/>
          </ac:spMkLst>
        </pc:spChg>
        <pc:spChg chg="add del mod">
          <ac:chgData name="Houssem Lassoued" userId="b9b8e0ad6305353d" providerId="Windows Live" clId="Web-{8553EB30-E741-35A1-5F91-8B43E83E8E17}" dt="2025-05-19T03:26:49.505" v="401"/>
          <ac:spMkLst>
            <pc:docMk/>
            <pc:sldMk cId="3995088515" sldId="319"/>
            <ac:spMk id="15" creationId="{0B2B7C99-8B09-130A-AEFB-77E0D812E58A}"/>
          </ac:spMkLst>
        </pc:spChg>
        <pc:spChg chg="add del mod">
          <ac:chgData name="Houssem Lassoued" userId="b9b8e0ad6305353d" providerId="Windows Live" clId="Web-{8553EB30-E741-35A1-5F91-8B43E83E8E17}" dt="2025-05-19T03:24:55.798" v="392"/>
          <ac:spMkLst>
            <pc:docMk/>
            <pc:sldMk cId="3995088515" sldId="319"/>
            <ac:spMk id="18" creationId="{F1383143-2D34-AC3D-081D-3B2674C8FF8A}"/>
          </ac:spMkLst>
        </pc:spChg>
        <pc:spChg chg="add del mod">
          <ac:chgData name="Houssem Lassoued" userId="b9b8e0ad6305353d" providerId="Windows Live" clId="Web-{8553EB30-E741-35A1-5F91-8B43E83E8E17}" dt="2025-05-19T03:26:49.489" v="396"/>
          <ac:spMkLst>
            <pc:docMk/>
            <pc:sldMk cId="3995088515" sldId="319"/>
            <ac:spMk id="23" creationId="{30157D16-6859-E358-9F0E-36EF3FF5E69B}"/>
          </ac:spMkLst>
        </pc:spChg>
        <pc:spChg chg="add del mod">
          <ac:chgData name="Houssem Lassoued" userId="b9b8e0ad6305353d" providerId="Windows Live" clId="Web-{8553EB30-E741-35A1-5F91-8B43E83E8E17}" dt="2025-05-19T03:26:55.318" v="406"/>
          <ac:spMkLst>
            <pc:docMk/>
            <pc:sldMk cId="3995088515" sldId="319"/>
            <ac:spMk id="26" creationId="{AA8666CF-D765-3275-713D-AEB039357ABA}"/>
          </ac:spMkLst>
        </pc:spChg>
        <pc:spChg chg="add del mod">
          <ac:chgData name="Houssem Lassoued" userId="b9b8e0ad6305353d" providerId="Windows Live" clId="Web-{8553EB30-E741-35A1-5F91-8B43E83E8E17}" dt="2025-05-19T03:26:49.489" v="395"/>
          <ac:spMkLst>
            <pc:docMk/>
            <pc:sldMk cId="3995088515" sldId="319"/>
            <ac:spMk id="27" creationId="{A36A722D-0909-D00B-26C8-848B26125216}"/>
          </ac:spMkLst>
        </pc:spChg>
        <pc:spChg chg="add del mod">
          <ac:chgData name="Houssem Lassoued" userId="b9b8e0ad6305353d" providerId="Windows Live" clId="Web-{8553EB30-E741-35A1-5F91-8B43E83E8E17}" dt="2025-05-19T03:26:49.489" v="394"/>
          <ac:spMkLst>
            <pc:docMk/>
            <pc:sldMk cId="3995088515" sldId="319"/>
            <ac:spMk id="28" creationId="{D1FFF5B7-EB53-BA53-46CC-B39FCAE7FD56}"/>
          </ac:spMkLst>
        </pc:spChg>
        <pc:picChg chg="add del mod">
          <ac:chgData name="Houssem Lassoued" userId="b9b8e0ad6305353d" providerId="Windows Live" clId="Web-{8553EB30-E741-35A1-5F91-8B43E83E8E17}" dt="2025-05-19T03:26:49.505" v="404"/>
          <ac:picMkLst>
            <pc:docMk/>
            <pc:sldMk cId="3995088515" sldId="319"/>
            <ac:picMk id="2" creationId="{2E31F01A-9955-0EE9-A68A-C2ED91824A02}"/>
          </ac:picMkLst>
        </pc:picChg>
        <pc:picChg chg="del">
          <ac:chgData name="Houssem Lassoued" userId="b9b8e0ad6305353d" providerId="Windows Live" clId="Web-{8553EB30-E741-35A1-5F91-8B43E83E8E17}" dt="2025-05-19T02:18:33.137" v="160"/>
          <ac:picMkLst>
            <pc:docMk/>
            <pc:sldMk cId="3995088515" sldId="319"/>
            <ac:picMk id="3" creationId="{E5586598-909A-193C-7D6C-6903D5E7DF73}"/>
          </ac:picMkLst>
        </pc:picChg>
        <pc:picChg chg="add mod">
          <ac:chgData name="Houssem Lassoued" userId="b9b8e0ad6305353d" providerId="Windows Live" clId="Web-{8553EB30-E741-35A1-5F91-8B43E83E8E17}" dt="2025-05-19T03:30:22.512" v="415" actId="1076"/>
          <ac:picMkLst>
            <pc:docMk/>
            <pc:sldMk cId="3995088515" sldId="319"/>
            <ac:picMk id="3" creationId="{FD4611AC-A50E-006C-1CAC-D3BDF64767A4}"/>
          </ac:picMkLst>
        </pc:picChg>
        <pc:picChg chg="del">
          <ac:chgData name="Houssem Lassoued" userId="b9b8e0ad6305353d" providerId="Windows Live" clId="Web-{8553EB30-E741-35A1-5F91-8B43E83E8E17}" dt="2025-05-19T02:18:28.512" v="159"/>
          <ac:picMkLst>
            <pc:docMk/>
            <pc:sldMk cId="3995088515" sldId="319"/>
            <ac:picMk id="4" creationId="{1BA9B33E-F5AE-B50E-B58A-8B9546645B2C}"/>
          </ac:picMkLst>
        </pc:picChg>
        <pc:picChg chg="add del mod">
          <ac:chgData name="Houssem Lassoued" userId="b9b8e0ad6305353d" providerId="Windows Live" clId="Web-{8553EB30-E741-35A1-5F91-8B43E83E8E17}" dt="2025-05-19T03:26:49.489" v="399"/>
          <ac:picMkLst>
            <pc:docMk/>
            <pc:sldMk cId="3995088515" sldId="319"/>
            <ac:picMk id="17" creationId="{22DB0A1E-04D6-C639-FC64-0EBAEEC90A09}"/>
          </ac:picMkLst>
        </pc:picChg>
        <pc:picChg chg="add del mod">
          <ac:chgData name="Houssem Lassoued" userId="b9b8e0ad6305353d" providerId="Windows Live" clId="Web-{8553EB30-E741-35A1-5F91-8B43E83E8E17}" dt="2025-05-19T03:26:55.318" v="408"/>
          <ac:picMkLst>
            <pc:docMk/>
            <pc:sldMk cId="3995088515" sldId="319"/>
            <ac:picMk id="24" creationId="{E32FCFFF-98E9-7E3E-B504-A10AAB2AB183}"/>
          </ac:picMkLst>
        </pc:picChg>
        <pc:picChg chg="add del mod">
          <ac:chgData name="Houssem Lassoued" userId="b9b8e0ad6305353d" providerId="Windows Live" clId="Web-{8553EB30-E741-35A1-5F91-8B43E83E8E17}" dt="2025-05-19T03:26:55.318" v="405"/>
          <ac:picMkLst>
            <pc:docMk/>
            <pc:sldMk cId="3995088515" sldId="319"/>
            <ac:picMk id="29" creationId="{666002D9-781E-51AF-07D5-43D62CC32973}"/>
          </ac:picMkLst>
        </pc:picChg>
        <pc:picChg chg="add del mod">
          <ac:chgData name="Houssem Lassoued" userId="b9b8e0ad6305353d" providerId="Windows Live" clId="Web-{8553EB30-E741-35A1-5F91-8B43E83E8E17}" dt="2025-05-19T03:26:49.489" v="393"/>
          <ac:picMkLst>
            <pc:docMk/>
            <pc:sldMk cId="3995088515" sldId="319"/>
            <ac:picMk id="30" creationId="{BEFFBEB4-D71A-A0A2-25FC-99B41A35B793}"/>
          </ac:picMkLst>
        </pc:picChg>
        <pc:cxnChg chg="add del mod">
          <ac:chgData name="Houssem Lassoued" userId="b9b8e0ad6305353d" providerId="Windows Live" clId="Web-{8553EB30-E741-35A1-5F91-8B43E83E8E17}" dt="2025-05-19T03:26:49.505" v="402"/>
          <ac:cxnSpMkLst>
            <pc:docMk/>
            <pc:sldMk cId="3995088515" sldId="319"/>
            <ac:cxnSpMk id="13" creationId="{AF0A771D-15F2-F072-F29E-4752F25CC3DC}"/>
          </ac:cxnSpMkLst>
        </pc:cxnChg>
        <pc:cxnChg chg="add del mod">
          <ac:chgData name="Houssem Lassoued" userId="b9b8e0ad6305353d" providerId="Windows Live" clId="Web-{8553EB30-E741-35A1-5F91-8B43E83E8E17}" dt="2025-05-19T03:26:49.489" v="400"/>
          <ac:cxnSpMkLst>
            <pc:docMk/>
            <pc:sldMk cId="3995088515" sldId="319"/>
            <ac:cxnSpMk id="16" creationId="{86426B36-A2AD-D508-11F6-31A394D27845}"/>
          </ac:cxnSpMkLst>
        </pc:cxnChg>
        <pc:cxnChg chg="add del mod">
          <ac:chgData name="Houssem Lassoued" userId="b9b8e0ad6305353d" providerId="Windows Live" clId="Web-{8553EB30-E741-35A1-5F91-8B43E83E8E17}" dt="2025-05-19T03:26:49.489" v="398"/>
          <ac:cxnSpMkLst>
            <pc:docMk/>
            <pc:sldMk cId="3995088515" sldId="319"/>
            <ac:cxnSpMk id="19" creationId="{FC149DAA-462D-84E4-97F9-DCCD54287771}"/>
          </ac:cxnSpMkLst>
        </pc:cxnChg>
        <pc:cxnChg chg="add del mod">
          <ac:chgData name="Houssem Lassoued" userId="b9b8e0ad6305353d" providerId="Windows Live" clId="Web-{8553EB30-E741-35A1-5F91-8B43E83E8E17}" dt="2025-05-19T03:26:49.489" v="397"/>
          <ac:cxnSpMkLst>
            <pc:docMk/>
            <pc:sldMk cId="3995088515" sldId="319"/>
            <ac:cxnSpMk id="22" creationId="{63C3BFFB-3A06-6F24-F467-F0696E580D8E}"/>
          </ac:cxnSpMkLst>
        </pc:cxnChg>
        <pc:cxnChg chg="add del mod">
          <ac:chgData name="Houssem Lassoued" userId="b9b8e0ad6305353d" providerId="Windows Live" clId="Web-{8553EB30-E741-35A1-5F91-8B43E83E8E17}" dt="2025-05-19T03:26:55.318" v="407"/>
          <ac:cxnSpMkLst>
            <pc:docMk/>
            <pc:sldMk cId="3995088515" sldId="319"/>
            <ac:cxnSpMk id="25" creationId="{C43A95E5-D402-80FB-E2F9-98F36E0850B4}"/>
          </ac:cxnSpMkLst>
        </pc:cxnChg>
      </pc:sldChg>
    </pc:docChg>
  </pc:docChgLst>
  <pc:docChgLst>
    <pc:chgData name="Houssem Lassoued" userId="b9b8e0ad6305353d" providerId="Windows Live" clId="Web-{557903FA-A1ED-9523-51C9-F775E694AAC0}"/>
    <pc:docChg chg="addSld modSld">
      <pc:chgData name="Houssem Lassoued" userId="b9b8e0ad6305353d" providerId="Windows Live" clId="Web-{557903FA-A1ED-9523-51C9-F775E694AAC0}" dt="2025-05-18T14:06:48.984" v="2" actId="1076"/>
      <pc:docMkLst>
        <pc:docMk/>
      </pc:docMkLst>
      <pc:sldChg chg="addSp modSp add replId">
        <pc:chgData name="Houssem Lassoued" userId="b9b8e0ad6305353d" providerId="Windows Live" clId="Web-{557903FA-A1ED-9523-51C9-F775E694AAC0}" dt="2025-05-18T14:06:48.984" v="2" actId="1076"/>
        <pc:sldMkLst>
          <pc:docMk/>
          <pc:sldMk cId="1848143446" sldId="314"/>
        </pc:sldMkLst>
        <pc:picChg chg="add mod">
          <ac:chgData name="Houssem Lassoued" userId="b9b8e0ad6305353d" providerId="Windows Live" clId="Web-{557903FA-A1ED-9523-51C9-F775E694AAC0}" dt="2025-05-18T14:06:48.984" v="2" actId="1076"/>
          <ac:picMkLst>
            <pc:docMk/>
            <pc:sldMk cId="1848143446" sldId="314"/>
            <ac:picMk id="4" creationId="{BAE2EBD3-BC4B-70A2-7098-C6EBA0B2A035}"/>
          </ac:picMkLst>
        </pc:picChg>
      </pc:sldChg>
    </pc:docChg>
  </pc:docChgLst>
  <pc:docChgLst>
    <pc:chgData name="Houssem Lassoued" userId="b9b8e0ad6305353d" providerId="Windows Live" clId="Web-{700BE0D5-0C9B-1139-B1EE-A3FC1C25FFD0}"/>
    <pc:docChg chg="addSld modSld">
      <pc:chgData name="Houssem Lassoued" userId="b9b8e0ad6305353d" providerId="Windows Live" clId="Web-{700BE0D5-0C9B-1139-B1EE-A3FC1C25FFD0}" dt="2025-05-18T00:19:10.782" v="5"/>
      <pc:docMkLst>
        <pc:docMk/>
      </pc:docMkLst>
      <pc:sldChg chg="modSp">
        <pc:chgData name="Houssem Lassoued" userId="b9b8e0ad6305353d" providerId="Windows Live" clId="Web-{700BE0D5-0C9B-1139-B1EE-A3FC1C25FFD0}" dt="2025-05-17T23:58:49.348" v="3" actId="20577"/>
        <pc:sldMkLst>
          <pc:docMk/>
          <pc:sldMk cId="517373927" sldId="309"/>
        </pc:sldMkLst>
        <pc:spChg chg="mod">
          <ac:chgData name="Houssem Lassoued" userId="b9b8e0ad6305353d" providerId="Windows Live" clId="Web-{700BE0D5-0C9B-1139-B1EE-A3FC1C25FFD0}" dt="2025-05-17T23:58:49.348" v="3" actId="20577"/>
          <ac:spMkLst>
            <pc:docMk/>
            <pc:sldMk cId="517373927" sldId="309"/>
            <ac:spMk id="5" creationId="{0BCDA3E0-7189-2B1F-86C8-4BB9D1A89575}"/>
          </ac:spMkLst>
        </pc:spChg>
      </pc:sldChg>
      <pc:sldChg chg="delSp add replId">
        <pc:chgData name="Houssem Lassoued" userId="b9b8e0ad6305353d" providerId="Windows Live" clId="Web-{700BE0D5-0C9B-1139-B1EE-A3FC1C25FFD0}" dt="2025-05-18T00:19:10.782" v="5"/>
        <pc:sldMkLst>
          <pc:docMk/>
          <pc:sldMk cId="621455812" sldId="310"/>
        </pc:sldMkLst>
        <pc:picChg chg="del">
          <ac:chgData name="Houssem Lassoued" userId="b9b8e0ad6305353d" providerId="Windows Live" clId="Web-{700BE0D5-0C9B-1139-B1EE-A3FC1C25FFD0}" dt="2025-05-18T00:19:10.782" v="5"/>
          <ac:picMkLst>
            <pc:docMk/>
            <pc:sldMk cId="621455812" sldId="310"/>
            <ac:picMk id="2" creationId="{F3AC7EF2-8F5B-A2B7-3F72-CD1620C50100}"/>
          </ac:picMkLst>
        </pc:picChg>
      </pc:sldChg>
    </pc:docChg>
  </pc:docChgLst>
  <pc:docChgLst>
    <pc:chgData name="Houssem Lassoued" userId="b9b8e0ad6305353d" providerId="Windows Live" clId="Web-{EAFCA327-E85A-4ABE-905F-A9C5C8368A03}"/>
    <pc:docChg chg="addSld modSld">
      <pc:chgData name="Houssem Lassoued" userId="b9b8e0ad6305353d" providerId="Windows Live" clId="Web-{EAFCA327-E85A-4ABE-905F-A9C5C8368A03}" dt="2025-05-15T19:13:45.521" v="1316" actId="1076"/>
      <pc:docMkLst>
        <pc:docMk/>
      </pc:docMkLst>
      <pc:sldChg chg="addSp delSp modSp add replId">
        <pc:chgData name="Houssem Lassoued" userId="b9b8e0ad6305353d" providerId="Windows Live" clId="Web-{EAFCA327-E85A-4ABE-905F-A9C5C8368A03}" dt="2025-05-15T18:10:00.595" v="1026" actId="20577"/>
        <pc:sldMkLst>
          <pc:docMk/>
          <pc:sldMk cId="1678057005" sldId="289"/>
        </pc:sldMkLst>
        <pc:spChg chg="add mod">
          <ac:chgData name="Houssem Lassoued" userId="b9b8e0ad6305353d" providerId="Windows Live" clId="Web-{EAFCA327-E85A-4ABE-905F-A9C5C8368A03}" dt="2025-05-15T18:10:00.595" v="1026" actId="20577"/>
          <ac:spMkLst>
            <pc:docMk/>
            <pc:sldMk cId="1678057005" sldId="289"/>
            <ac:spMk id="4" creationId="{4A58C4C8-8F2B-F213-8C92-CBA2733EB500}"/>
          </ac:spMkLst>
        </pc:spChg>
        <pc:spChg chg="del">
          <ac:chgData name="Houssem Lassoued" userId="b9b8e0ad6305353d" providerId="Windows Live" clId="Web-{EAFCA327-E85A-4ABE-905F-A9C5C8368A03}" dt="2025-05-15T17:16:54.185" v="36"/>
          <ac:spMkLst>
            <pc:docMk/>
            <pc:sldMk cId="1678057005" sldId="289"/>
            <ac:spMk id="33" creationId="{13B055EC-2859-948E-0BF6-78D797070123}"/>
          </ac:spMkLst>
        </pc:spChg>
        <pc:spChg chg="del">
          <ac:chgData name="Houssem Lassoued" userId="b9b8e0ad6305353d" providerId="Windows Live" clId="Web-{EAFCA327-E85A-4ABE-905F-A9C5C8368A03}" dt="2025-05-15T17:16:54.185" v="35"/>
          <ac:spMkLst>
            <pc:docMk/>
            <pc:sldMk cId="1678057005" sldId="289"/>
            <ac:spMk id="34" creationId="{44CDBE09-F273-9DF6-2135-4F0E29EDCA80}"/>
          </ac:spMkLst>
        </pc:spChg>
        <pc:spChg chg="del">
          <ac:chgData name="Houssem Lassoued" userId="b9b8e0ad6305353d" providerId="Windows Live" clId="Web-{EAFCA327-E85A-4ABE-905F-A9C5C8368A03}" dt="2025-05-15T17:16:54.185" v="31"/>
          <ac:spMkLst>
            <pc:docMk/>
            <pc:sldMk cId="1678057005" sldId="289"/>
            <ac:spMk id="38" creationId="{A32D8A30-12B2-B149-CABD-4B1E66BBB580}"/>
          </ac:spMkLst>
        </pc:spChg>
        <pc:spChg chg="del">
          <ac:chgData name="Houssem Lassoued" userId="b9b8e0ad6305353d" providerId="Windows Live" clId="Web-{EAFCA327-E85A-4ABE-905F-A9C5C8368A03}" dt="2025-05-15T17:16:54.185" v="30"/>
          <ac:spMkLst>
            <pc:docMk/>
            <pc:sldMk cId="1678057005" sldId="289"/>
            <ac:spMk id="39" creationId="{2410A029-0247-9ADB-D97C-DC0C76FAB841}"/>
          </ac:spMkLst>
        </pc:spChg>
        <pc:spChg chg="del">
          <ac:chgData name="Houssem Lassoued" userId="b9b8e0ad6305353d" providerId="Windows Live" clId="Web-{EAFCA327-E85A-4ABE-905F-A9C5C8368A03}" dt="2025-05-15T17:16:54.185" v="29"/>
          <ac:spMkLst>
            <pc:docMk/>
            <pc:sldMk cId="1678057005" sldId="289"/>
            <ac:spMk id="40" creationId="{2AFD5035-2D69-FBA7-434F-8BE165B58E3C}"/>
          </ac:spMkLst>
        </pc:spChg>
        <pc:spChg chg="del">
          <ac:chgData name="Houssem Lassoued" userId="b9b8e0ad6305353d" providerId="Windows Live" clId="Web-{EAFCA327-E85A-4ABE-905F-A9C5C8368A03}" dt="2025-05-15T17:16:54.185" v="28"/>
          <ac:spMkLst>
            <pc:docMk/>
            <pc:sldMk cId="1678057005" sldId="289"/>
            <ac:spMk id="41" creationId="{759A9B03-7669-6D66-5831-D99B9260B9E8}"/>
          </ac:spMkLst>
        </pc:spChg>
        <pc:spChg chg="del">
          <ac:chgData name="Houssem Lassoued" userId="b9b8e0ad6305353d" providerId="Windows Live" clId="Web-{EAFCA327-E85A-4ABE-905F-A9C5C8368A03}" dt="2025-05-15T17:16:54.185" v="27"/>
          <ac:spMkLst>
            <pc:docMk/>
            <pc:sldMk cId="1678057005" sldId="289"/>
            <ac:spMk id="42" creationId="{6A2A8782-6F34-9D54-344D-02627F86E95D}"/>
          </ac:spMkLst>
        </pc:spChg>
        <pc:spChg chg="del">
          <ac:chgData name="Houssem Lassoued" userId="b9b8e0ad6305353d" providerId="Windows Live" clId="Web-{EAFCA327-E85A-4ABE-905F-A9C5C8368A03}" dt="2025-05-15T17:16:54.185" v="26"/>
          <ac:spMkLst>
            <pc:docMk/>
            <pc:sldMk cId="1678057005" sldId="289"/>
            <ac:spMk id="43" creationId="{DBA86560-CC6C-6AC2-15C0-8D10B100643B}"/>
          </ac:spMkLst>
        </pc:spChg>
        <pc:spChg chg="del">
          <ac:chgData name="Houssem Lassoued" userId="b9b8e0ad6305353d" providerId="Windows Live" clId="Web-{EAFCA327-E85A-4ABE-905F-A9C5C8368A03}" dt="2025-05-15T17:16:54.185" v="23"/>
          <ac:spMkLst>
            <pc:docMk/>
            <pc:sldMk cId="1678057005" sldId="289"/>
            <ac:spMk id="46" creationId="{71ACD7F0-E1B1-85EC-9A52-562F212C9DE5}"/>
          </ac:spMkLst>
        </pc:spChg>
        <pc:spChg chg="del">
          <ac:chgData name="Houssem Lassoued" userId="b9b8e0ad6305353d" providerId="Windows Live" clId="Web-{EAFCA327-E85A-4ABE-905F-A9C5C8368A03}" dt="2025-05-15T17:16:54.185" v="20"/>
          <ac:spMkLst>
            <pc:docMk/>
            <pc:sldMk cId="1678057005" sldId="289"/>
            <ac:spMk id="49" creationId="{36DA37FA-5A8E-694E-7F23-3AEC2FD1F76D}"/>
          </ac:spMkLst>
        </pc:spChg>
        <pc:spChg chg="del">
          <ac:chgData name="Houssem Lassoued" userId="b9b8e0ad6305353d" providerId="Windows Live" clId="Web-{EAFCA327-E85A-4ABE-905F-A9C5C8368A03}" dt="2025-05-15T17:16:54.185" v="19"/>
          <ac:spMkLst>
            <pc:docMk/>
            <pc:sldMk cId="1678057005" sldId="289"/>
            <ac:spMk id="50" creationId="{946D1ADC-07A9-C10C-0739-3846F3687F1F}"/>
          </ac:spMkLst>
        </pc:spChg>
        <pc:spChg chg="del">
          <ac:chgData name="Houssem Lassoued" userId="b9b8e0ad6305353d" providerId="Windows Live" clId="Web-{EAFCA327-E85A-4ABE-905F-A9C5C8368A03}" dt="2025-05-15T17:16:54.185" v="17"/>
          <ac:spMkLst>
            <pc:docMk/>
            <pc:sldMk cId="1678057005" sldId="289"/>
            <ac:spMk id="52" creationId="{9415DFCB-B528-E60A-1BEE-BC5531B51708}"/>
          </ac:spMkLst>
        </pc:spChg>
        <pc:spChg chg="del">
          <ac:chgData name="Houssem Lassoued" userId="b9b8e0ad6305353d" providerId="Windows Live" clId="Web-{EAFCA327-E85A-4ABE-905F-A9C5C8368A03}" dt="2025-05-15T17:16:54.185" v="16"/>
          <ac:spMkLst>
            <pc:docMk/>
            <pc:sldMk cId="1678057005" sldId="289"/>
            <ac:spMk id="53" creationId="{49303BC4-6C05-8C41-9F4A-57FB34DD2CB5}"/>
          </ac:spMkLst>
        </pc:spChg>
        <pc:spChg chg="del">
          <ac:chgData name="Houssem Lassoued" userId="b9b8e0ad6305353d" providerId="Windows Live" clId="Web-{EAFCA327-E85A-4ABE-905F-A9C5C8368A03}" dt="2025-05-15T17:16:54.185" v="15"/>
          <ac:spMkLst>
            <pc:docMk/>
            <pc:sldMk cId="1678057005" sldId="289"/>
            <ac:spMk id="54" creationId="{C35E0326-28D3-E7BC-82DA-C2AA9F9630AE}"/>
          </ac:spMkLst>
        </pc:spChg>
        <pc:spChg chg="del">
          <ac:chgData name="Houssem Lassoued" userId="b9b8e0ad6305353d" providerId="Windows Live" clId="Web-{EAFCA327-E85A-4ABE-905F-A9C5C8368A03}" dt="2025-05-15T17:16:54.185" v="14"/>
          <ac:spMkLst>
            <pc:docMk/>
            <pc:sldMk cId="1678057005" sldId="289"/>
            <ac:spMk id="55" creationId="{16B4620B-9426-EA38-7921-930DBB2D3DBD}"/>
          </ac:spMkLst>
        </pc:spChg>
        <pc:spChg chg="del">
          <ac:chgData name="Houssem Lassoued" userId="b9b8e0ad6305353d" providerId="Windows Live" clId="Web-{EAFCA327-E85A-4ABE-905F-A9C5C8368A03}" dt="2025-05-15T17:16:54.185" v="13"/>
          <ac:spMkLst>
            <pc:docMk/>
            <pc:sldMk cId="1678057005" sldId="289"/>
            <ac:spMk id="56" creationId="{FA730D4A-D736-EA91-5125-96263E69BD72}"/>
          </ac:spMkLst>
        </pc:spChg>
        <pc:spChg chg="del">
          <ac:chgData name="Houssem Lassoued" userId="b9b8e0ad6305353d" providerId="Windows Live" clId="Web-{EAFCA327-E85A-4ABE-905F-A9C5C8368A03}" dt="2025-05-15T17:16:54.185" v="11"/>
          <ac:spMkLst>
            <pc:docMk/>
            <pc:sldMk cId="1678057005" sldId="289"/>
            <ac:spMk id="58" creationId="{78D87E38-A581-777E-AFA2-69C56DA6CF25}"/>
          </ac:spMkLst>
        </pc:spChg>
        <pc:spChg chg="del">
          <ac:chgData name="Houssem Lassoued" userId="b9b8e0ad6305353d" providerId="Windows Live" clId="Web-{EAFCA327-E85A-4ABE-905F-A9C5C8368A03}" dt="2025-05-15T17:16:54.185" v="9"/>
          <ac:spMkLst>
            <pc:docMk/>
            <pc:sldMk cId="1678057005" sldId="289"/>
            <ac:spMk id="60" creationId="{74534617-15A5-B88B-8920-943A65A37156}"/>
          </ac:spMkLst>
        </pc:spChg>
        <pc:spChg chg="del">
          <ac:chgData name="Houssem Lassoued" userId="b9b8e0ad6305353d" providerId="Windows Live" clId="Web-{EAFCA327-E85A-4ABE-905F-A9C5C8368A03}" dt="2025-05-15T17:16:54.185" v="7"/>
          <ac:spMkLst>
            <pc:docMk/>
            <pc:sldMk cId="1678057005" sldId="289"/>
            <ac:spMk id="63" creationId="{E3B85059-D4D8-DADB-5169-D37653D47F80}"/>
          </ac:spMkLst>
        </pc:spChg>
        <pc:spChg chg="del">
          <ac:chgData name="Houssem Lassoued" userId="b9b8e0ad6305353d" providerId="Windows Live" clId="Web-{EAFCA327-E85A-4ABE-905F-A9C5C8368A03}" dt="2025-05-15T17:16:54.185" v="6"/>
          <ac:spMkLst>
            <pc:docMk/>
            <pc:sldMk cId="1678057005" sldId="289"/>
            <ac:spMk id="64" creationId="{1717069A-500C-0204-91A3-3CBA08969A4E}"/>
          </ac:spMkLst>
        </pc:spChg>
        <pc:spChg chg="del">
          <ac:chgData name="Houssem Lassoued" userId="b9b8e0ad6305353d" providerId="Windows Live" clId="Web-{EAFCA327-E85A-4ABE-905F-A9C5C8368A03}" dt="2025-05-15T17:16:54.170" v="5"/>
          <ac:spMkLst>
            <pc:docMk/>
            <pc:sldMk cId="1678057005" sldId="289"/>
            <ac:spMk id="66" creationId="{B812F806-723A-5B85-0FAB-AB82A0A3592A}"/>
          </ac:spMkLst>
        </pc:spChg>
        <pc:spChg chg="del">
          <ac:chgData name="Houssem Lassoued" userId="b9b8e0ad6305353d" providerId="Windows Live" clId="Web-{EAFCA327-E85A-4ABE-905F-A9C5C8368A03}" dt="2025-05-15T17:16:54.170" v="2"/>
          <ac:spMkLst>
            <pc:docMk/>
            <pc:sldMk cId="1678057005" sldId="289"/>
            <ac:spMk id="71" creationId="{D71F2681-78DF-437A-5406-22318235B468}"/>
          </ac:spMkLst>
        </pc:spChg>
        <pc:graphicFrameChg chg="add mod modGraphic">
          <ac:chgData name="Houssem Lassoued" userId="b9b8e0ad6305353d" providerId="Windows Live" clId="Web-{EAFCA327-E85A-4ABE-905F-A9C5C8368A03}" dt="2025-05-15T18:09:10.657" v="1020"/>
          <ac:graphicFrameMkLst>
            <pc:docMk/>
            <pc:sldMk cId="1678057005" sldId="289"/>
            <ac:graphicFrameMk id="2" creationId="{ADFF840D-0300-90D6-23FD-5FD397E5838B}"/>
          </ac:graphicFrameMkLst>
        </pc:graphicFrameChg>
        <pc:picChg chg="del">
          <ac:chgData name="Houssem Lassoued" userId="b9b8e0ad6305353d" providerId="Windows Live" clId="Web-{EAFCA327-E85A-4ABE-905F-A9C5C8368A03}" dt="2025-05-15T17:16:54.185" v="39"/>
          <ac:picMkLst>
            <pc:docMk/>
            <pc:sldMk cId="1678057005" sldId="289"/>
            <ac:picMk id="30" creationId="{A6096A09-C588-8711-9A5D-CFE4AA3ADDBB}"/>
          </ac:picMkLst>
        </pc:picChg>
        <pc:picChg chg="del">
          <ac:chgData name="Houssem Lassoued" userId="b9b8e0ad6305353d" providerId="Windows Live" clId="Web-{EAFCA327-E85A-4ABE-905F-A9C5C8368A03}" dt="2025-05-15T17:16:54.185" v="38"/>
          <ac:picMkLst>
            <pc:docMk/>
            <pc:sldMk cId="1678057005" sldId="289"/>
            <ac:picMk id="31" creationId="{0C23E6CC-968B-2D58-D2A3-A9413E8F8515}"/>
          </ac:picMkLst>
        </pc:picChg>
        <pc:picChg chg="del">
          <ac:chgData name="Houssem Lassoued" userId="b9b8e0ad6305353d" providerId="Windows Live" clId="Web-{EAFCA327-E85A-4ABE-905F-A9C5C8368A03}" dt="2025-05-15T17:16:54.185" v="37"/>
          <ac:picMkLst>
            <pc:docMk/>
            <pc:sldMk cId="1678057005" sldId="289"/>
            <ac:picMk id="32" creationId="{A485FC6A-22BD-655B-3211-1F2C187F3378}"/>
          </ac:picMkLst>
        </pc:picChg>
        <pc:picChg chg="del">
          <ac:chgData name="Houssem Lassoued" userId="b9b8e0ad6305353d" providerId="Windows Live" clId="Web-{EAFCA327-E85A-4ABE-905F-A9C5C8368A03}" dt="2025-05-15T17:16:54.185" v="34"/>
          <ac:picMkLst>
            <pc:docMk/>
            <pc:sldMk cId="1678057005" sldId="289"/>
            <ac:picMk id="35" creationId="{3DFE7B67-BC82-CF2D-50D2-110F02F91805}"/>
          </ac:picMkLst>
        </pc:picChg>
        <pc:picChg chg="del">
          <ac:chgData name="Houssem Lassoued" userId="b9b8e0ad6305353d" providerId="Windows Live" clId="Web-{EAFCA327-E85A-4ABE-905F-A9C5C8368A03}" dt="2025-05-15T17:16:54.185" v="33"/>
          <ac:picMkLst>
            <pc:docMk/>
            <pc:sldMk cId="1678057005" sldId="289"/>
            <ac:picMk id="36" creationId="{5A5233F0-AD2D-CE48-22A5-D269C059F7BA}"/>
          </ac:picMkLst>
        </pc:picChg>
        <pc:picChg chg="del">
          <ac:chgData name="Houssem Lassoued" userId="b9b8e0ad6305353d" providerId="Windows Live" clId="Web-{EAFCA327-E85A-4ABE-905F-A9C5C8368A03}" dt="2025-05-15T17:16:54.185" v="32"/>
          <ac:picMkLst>
            <pc:docMk/>
            <pc:sldMk cId="1678057005" sldId="289"/>
            <ac:picMk id="37" creationId="{A0379350-F16D-D148-440F-945255111B15}"/>
          </ac:picMkLst>
        </pc:picChg>
        <pc:picChg chg="del">
          <ac:chgData name="Houssem Lassoued" userId="b9b8e0ad6305353d" providerId="Windows Live" clId="Web-{EAFCA327-E85A-4ABE-905F-A9C5C8368A03}" dt="2025-05-15T17:16:54.185" v="25"/>
          <ac:picMkLst>
            <pc:docMk/>
            <pc:sldMk cId="1678057005" sldId="289"/>
            <ac:picMk id="44" creationId="{AB5940EA-E536-AD4D-15B2-D61771972B47}"/>
          </ac:picMkLst>
        </pc:picChg>
        <pc:picChg chg="del">
          <ac:chgData name="Houssem Lassoued" userId="b9b8e0ad6305353d" providerId="Windows Live" clId="Web-{EAFCA327-E85A-4ABE-905F-A9C5C8368A03}" dt="2025-05-15T17:16:54.185" v="24"/>
          <ac:picMkLst>
            <pc:docMk/>
            <pc:sldMk cId="1678057005" sldId="289"/>
            <ac:picMk id="45" creationId="{2B314801-B6AE-F755-DEE4-A9DA42D31DEB}"/>
          </ac:picMkLst>
        </pc:picChg>
        <pc:picChg chg="del">
          <ac:chgData name="Houssem Lassoued" userId="b9b8e0ad6305353d" providerId="Windows Live" clId="Web-{EAFCA327-E85A-4ABE-905F-A9C5C8368A03}" dt="2025-05-15T17:16:54.185" v="22"/>
          <ac:picMkLst>
            <pc:docMk/>
            <pc:sldMk cId="1678057005" sldId="289"/>
            <ac:picMk id="47" creationId="{70CD1FCA-4FCA-26E5-BAE0-B8781693D86F}"/>
          </ac:picMkLst>
        </pc:picChg>
        <pc:picChg chg="del">
          <ac:chgData name="Houssem Lassoued" userId="b9b8e0ad6305353d" providerId="Windows Live" clId="Web-{EAFCA327-E85A-4ABE-905F-A9C5C8368A03}" dt="2025-05-15T17:16:54.185" v="21"/>
          <ac:picMkLst>
            <pc:docMk/>
            <pc:sldMk cId="1678057005" sldId="289"/>
            <ac:picMk id="48" creationId="{AA1F65B5-869B-6270-CFC3-0DFAA8BFC7D4}"/>
          </ac:picMkLst>
        </pc:picChg>
        <pc:picChg chg="del">
          <ac:chgData name="Houssem Lassoued" userId="b9b8e0ad6305353d" providerId="Windows Live" clId="Web-{EAFCA327-E85A-4ABE-905F-A9C5C8368A03}" dt="2025-05-15T17:16:54.185" v="18"/>
          <ac:picMkLst>
            <pc:docMk/>
            <pc:sldMk cId="1678057005" sldId="289"/>
            <ac:picMk id="51" creationId="{B5AD3141-8033-FF70-01FF-28E3E559C10A}"/>
          </ac:picMkLst>
        </pc:picChg>
        <pc:picChg chg="del">
          <ac:chgData name="Houssem Lassoued" userId="b9b8e0ad6305353d" providerId="Windows Live" clId="Web-{EAFCA327-E85A-4ABE-905F-A9C5C8368A03}" dt="2025-05-15T17:16:54.185" v="12"/>
          <ac:picMkLst>
            <pc:docMk/>
            <pc:sldMk cId="1678057005" sldId="289"/>
            <ac:picMk id="57" creationId="{FF4D0601-B147-6AED-BC05-9C8E600C776C}"/>
          </ac:picMkLst>
        </pc:picChg>
        <pc:picChg chg="del">
          <ac:chgData name="Houssem Lassoued" userId="b9b8e0ad6305353d" providerId="Windows Live" clId="Web-{EAFCA327-E85A-4ABE-905F-A9C5C8368A03}" dt="2025-05-15T17:16:54.185" v="10"/>
          <ac:picMkLst>
            <pc:docMk/>
            <pc:sldMk cId="1678057005" sldId="289"/>
            <ac:picMk id="59" creationId="{C05A78EC-D523-2DC1-4F86-286799ABD07B}"/>
          </ac:picMkLst>
        </pc:picChg>
        <pc:picChg chg="del">
          <ac:chgData name="Houssem Lassoued" userId="b9b8e0ad6305353d" providerId="Windows Live" clId="Web-{EAFCA327-E85A-4ABE-905F-A9C5C8368A03}" dt="2025-05-15T17:16:54.185" v="8"/>
          <ac:picMkLst>
            <pc:docMk/>
            <pc:sldMk cId="1678057005" sldId="289"/>
            <ac:picMk id="61" creationId="{396B0BCC-ABE2-1393-C185-0CF45D1AA716}"/>
          </ac:picMkLst>
        </pc:picChg>
        <pc:picChg chg="del">
          <ac:chgData name="Houssem Lassoued" userId="b9b8e0ad6305353d" providerId="Windows Live" clId="Web-{EAFCA327-E85A-4ABE-905F-A9C5C8368A03}" dt="2025-05-15T17:16:54.170" v="4"/>
          <ac:picMkLst>
            <pc:docMk/>
            <pc:sldMk cId="1678057005" sldId="289"/>
            <ac:picMk id="68" creationId="{0DFB9C26-EF15-17AB-5B5F-1372955E6B77}"/>
          </ac:picMkLst>
        </pc:picChg>
        <pc:picChg chg="del">
          <ac:chgData name="Houssem Lassoued" userId="b9b8e0ad6305353d" providerId="Windows Live" clId="Web-{EAFCA327-E85A-4ABE-905F-A9C5C8368A03}" dt="2025-05-15T17:16:54.170" v="3"/>
          <ac:picMkLst>
            <pc:docMk/>
            <pc:sldMk cId="1678057005" sldId="289"/>
            <ac:picMk id="70" creationId="{52AA427B-F2FA-D8F5-48C3-58DD762E97C6}"/>
          </ac:picMkLst>
        </pc:picChg>
        <pc:cxnChg chg="del mod">
          <ac:chgData name="Houssem Lassoued" userId="b9b8e0ad6305353d" providerId="Windows Live" clId="Web-{EAFCA327-E85A-4ABE-905F-A9C5C8368A03}" dt="2025-05-15T17:16:54.170" v="1"/>
          <ac:cxnSpMkLst>
            <pc:docMk/>
            <pc:sldMk cId="1678057005" sldId="289"/>
            <ac:cxnSpMk id="73" creationId="{6F53B066-8BC5-8D2C-BDB3-CD9AE9CD5BC1}"/>
          </ac:cxnSpMkLst>
        </pc:cxnChg>
      </pc:sldChg>
      <pc:sldChg chg="addSp delSp modSp add replId">
        <pc:chgData name="Houssem Lassoued" userId="b9b8e0ad6305353d" providerId="Windows Live" clId="Web-{EAFCA327-E85A-4ABE-905F-A9C5C8368A03}" dt="2025-05-15T19:13:45.521" v="1316" actId="1076"/>
        <pc:sldMkLst>
          <pc:docMk/>
          <pc:sldMk cId="4252221328" sldId="290"/>
        </pc:sldMkLst>
        <pc:spChg chg="del">
          <ac:chgData name="Houssem Lassoued" userId="b9b8e0ad6305353d" providerId="Windows Live" clId="Web-{EAFCA327-E85A-4ABE-905F-A9C5C8368A03}" dt="2025-05-15T18:02:57.272" v="833"/>
          <ac:spMkLst>
            <pc:docMk/>
            <pc:sldMk cId="4252221328" sldId="290"/>
            <ac:spMk id="4" creationId="{62FE906B-9B57-5016-3C7B-C25117239B96}"/>
          </ac:spMkLst>
        </pc:spChg>
        <pc:spChg chg="add mod">
          <ac:chgData name="Houssem Lassoued" userId="b9b8e0ad6305353d" providerId="Windows Live" clId="Web-{EAFCA327-E85A-4ABE-905F-A9C5C8368A03}" dt="2025-05-15T19:13:37.552" v="1314" actId="1076"/>
          <ac:spMkLst>
            <pc:docMk/>
            <pc:sldMk cId="4252221328" sldId="290"/>
            <ac:spMk id="5" creationId="{BD6C03F9-B172-FF8D-3204-7790930B12B1}"/>
          </ac:spMkLst>
        </pc:spChg>
        <pc:spChg chg="add del mod">
          <ac:chgData name="Houssem Lassoued" userId="b9b8e0ad6305353d" providerId="Windows Live" clId="Web-{EAFCA327-E85A-4ABE-905F-A9C5C8368A03}" dt="2025-05-15T18:20:39.018" v="1074"/>
          <ac:spMkLst>
            <pc:docMk/>
            <pc:sldMk cId="4252221328" sldId="290"/>
            <ac:spMk id="6" creationId="{AB75DEB6-8E5D-4057-6A5C-E6643E56E828}"/>
          </ac:spMkLst>
        </pc:spChg>
        <pc:spChg chg="add del mod">
          <ac:chgData name="Houssem Lassoued" userId="b9b8e0ad6305353d" providerId="Windows Live" clId="Web-{EAFCA327-E85A-4ABE-905F-A9C5C8368A03}" dt="2025-05-15T18:20:39.018" v="1073"/>
          <ac:spMkLst>
            <pc:docMk/>
            <pc:sldMk cId="4252221328" sldId="290"/>
            <ac:spMk id="10" creationId="{5299FE65-FD8C-1746-E6AC-02E30691AB79}"/>
          </ac:spMkLst>
        </pc:spChg>
        <pc:spChg chg="add mod">
          <ac:chgData name="Houssem Lassoued" userId="b9b8e0ad6305353d" providerId="Windows Live" clId="Web-{EAFCA327-E85A-4ABE-905F-A9C5C8368A03}" dt="2025-05-15T19:09:55.656" v="1312" actId="1076"/>
          <ac:spMkLst>
            <pc:docMk/>
            <pc:sldMk cId="4252221328" sldId="290"/>
            <ac:spMk id="17" creationId="{442F33ED-2484-C509-510B-DAF6334142AD}"/>
          </ac:spMkLst>
        </pc:spChg>
        <pc:graphicFrameChg chg="del">
          <ac:chgData name="Houssem Lassoued" userId="b9b8e0ad6305353d" providerId="Windows Live" clId="Web-{EAFCA327-E85A-4ABE-905F-A9C5C8368A03}" dt="2025-05-15T17:51:54.833" v="546"/>
          <ac:graphicFrameMkLst>
            <pc:docMk/>
            <pc:sldMk cId="4252221328" sldId="290"/>
            <ac:graphicFrameMk id="2" creationId="{E004870D-77D8-165F-8340-1AF62CECCE07}"/>
          </ac:graphicFrameMkLst>
        </pc:graphicFrameChg>
        <pc:graphicFrameChg chg="add del mod modGraphic">
          <ac:chgData name="Houssem Lassoued" userId="b9b8e0ad6305353d" providerId="Windows Live" clId="Web-{EAFCA327-E85A-4ABE-905F-A9C5C8368A03}" dt="2025-05-15T18:02:57.272" v="832"/>
          <ac:graphicFrameMkLst>
            <pc:docMk/>
            <pc:sldMk cId="4252221328" sldId="290"/>
            <ac:graphicFrameMk id="3" creationId="{580D4360-2E76-7D64-1994-53BF5903BBAA}"/>
          </ac:graphicFrameMkLst>
        </pc:graphicFrameChg>
        <pc:graphicFrameChg chg="add mod modGraphic">
          <ac:chgData name="Houssem Lassoued" userId="b9b8e0ad6305353d" providerId="Windows Live" clId="Web-{EAFCA327-E85A-4ABE-905F-A9C5C8368A03}" dt="2025-05-15T19:09:55.640" v="1311" actId="1076"/>
          <ac:graphicFrameMkLst>
            <pc:docMk/>
            <pc:sldMk cId="4252221328" sldId="290"/>
            <ac:graphicFrameMk id="16" creationId="{6DAA3BE7-771E-5813-42E9-82F69339CA1A}"/>
          </ac:graphicFrameMkLst>
        </pc:graphicFrameChg>
        <pc:picChg chg="add del mod">
          <ac:chgData name="Houssem Lassoued" userId="b9b8e0ad6305353d" providerId="Windows Live" clId="Web-{EAFCA327-E85A-4ABE-905F-A9C5C8368A03}" dt="2025-05-15T18:29:10.078" v="1077"/>
          <ac:picMkLst>
            <pc:docMk/>
            <pc:sldMk cId="4252221328" sldId="290"/>
            <ac:picMk id="12" creationId="{2AABC397-4673-A268-867B-92753E637D89}"/>
          </ac:picMkLst>
        </pc:picChg>
        <pc:picChg chg="add mod">
          <ac:chgData name="Houssem Lassoued" userId="b9b8e0ad6305353d" providerId="Windows Live" clId="Web-{EAFCA327-E85A-4ABE-905F-A9C5C8368A03}" dt="2025-05-15T19:10:04.390" v="1313" actId="14100"/>
          <ac:picMkLst>
            <pc:docMk/>
            <pc:sldMk cId="4252221328" sldId="290"/>
            <ac:picMk id="13" creationId="{FAD88235-E483-87C5-C3F2-7D230F9CBC47}"/>
          </ac:picMkLst>
        </pc:picChg>
        <pc:picChg chg="add del mod">
          <ac:chgData name="Houssem Lassoued" userId="b9b8e0ad6305353d" providerId="Windows Live" clId="Web-{EAFCA327-E85A-4ABE-905F-A9C5C8368A03}" dt="2025-05-15T18:46:09.151" v="1089"/>
          <ac:picMkLst>
            <pc:docMk/>
            <pc:sldMk cId="4252221328" sldId="290"/>
            <ac:picMk id="14" creationId="{3A3CE1CB-D332-B948-F8F6-06E738C5A549}"/>
          </ac:picMkLst>
        </pc:picChg>
        <pc:picChg chg="add mod">
          <ac:chgData name="Houssem Lassoued" userId="b9b8e0ad6305353d" providerId="Windows Live" clId="Web-{EAFCA327-E85A-4ABE-905F-A9C5C8368A03}" dt="2025-05-15T19:13:45.521" v="1316" actId="1076"/>
          <ac:picMkLst>
            <pc:docMk/>
            <pc:sldMk cId="4252221328" sldId="290"/>
            <ac:picMk id="15" creationId="{F11EEFC4-5964-780B-BC58-472D4DBC25E9}"/>
          </ac:picMkLst>
        </pc:picChg>
      </pc:sldChg>
    </pc:docChg>
  </pc:docChgLst>
  <pc:docChgLst>
    <pc:chgData name="Houssem Lassoued" userId="b9b8e0ad6305353d" providerId="Windows Live" clId="Web-{66F64B4E-9E6E-4B74-BABD-93244ED9BFB1}"/>
    <pc:docChg chg="addSld delSld modSld">
      <pc:chgData name="Houssem Lassoued" userId="b9b8e0ad6305353d" providerId="Windows Live" clId="Web-{66F64B4E-9E6E-4B74-BABD-93244ED9BFB1}" dt="2025-05-12T01:23:54.750" v="1713" actId="1076"/>
      <pc:docMkLst>
        <pc:docMk/>
      </pc:docMkLst>
      <pc:sldChg chg="modSp">
        <pc:chgData name="Houssem Lassoued" userId="b9b8e0ad6305353d" providerId="Windows Live" clId="Web-{66F64B4E-9E6E-4B74-BABD-93244ED9BFB1}" dt="2025-05-11T21:59:49.160" v="475" actId="14100"/>
        <pc:sldMkLst>
          <pc:docMk/>
          <pc:sldMk cId="1141346083" sldId="277"/>
        </pc:sldMkLst>
        <pc:cxnChg chg="mod">
          <ac:chgData name="Houssem Lassoued" userId="b9b8e0ad6305353d" providerId="Windows Live" clId="Web-{66F64B4E-9E6E-4B74-BABD-93244ED9BFB1}" dt="2025-05-11T21:59:49.160" v="475" actId="14100"/>
          <ac:cxnSpMkLst>
            <pc:docMk/>
            <pc:sldMk cId="1141346083" sldId="277"/>
            <ac:cxnSpMk id="110" creationId="{D3DFB4D7-76FE-E5B8-4BC5-D4826760D35A}"/>
          </ac:cxnSpMkLst>
        </pc:cxnChg>
      </pc:sldChg>
      <pc:sldChg chg="addSp delSp modSp">
        <pc:chgData name="Houssem Lassoued" userId="b9b8e0ad6305353d" providerId="Windows Live" clId="Web-{66F64B4E-9E6E-4B74-BABD-93244ED9BFB1}" dt="2025-05-12T00:19:44.866" v="1200" actId="14100"/>
        <pc:sldMkLst>
          <pc:docMk/>
          <pc:sldMk cId="3577680050" sldId="280"/>
        </pc:sldMkLst>
        <pc:spChg chg="add del">
          <ac:chgData name="Houssem Lassoued" userId="b9b8e0ad6305353d" providerId="Windows Live" clId="Web-{66F64B4E-9E6E-4B74-BABD-93244ED9BFB1}" dt="2025-05-11T20:09:45.193" v="7"/>
          <ac:spMkLst>
            <pc:docMk/>
            <pc:sldMk cId="3577680050" sldId="280"/>
            <ac:spMk id="2" creationId="{913A146D-2193-FEBB-8080-E211FB9C6873}"/>
          </ac:spMkLst>
        </pc:spChg>
        <pc:spChg chg="mod">
          <ac:chgData name="Houssem Lassoued" userId="b9b8e0ad6305353d" providerId="Windows Live" clId="Web-{66F64B4E-9E6E-4B74-BABD-93244ED9BFB1}" dt="2025-05-11T23:10:58.368" v="795" actId="1076"/>
          <ac:spMkLst>
            <pc:docMk/>
            <pc:sldMk cId="3577680050" sldId="280"/>
            <ac:spMk id="3" creationId="{02016BD9-DC37-BA39-1275-E33EF416FA61}"/>
          </ac:spMkLst>
        </pc:spChg>
        <pc:spChg chg="add del mod">
          <ac:chgData name="Houssem Lassoued" userId="b9b8e0ad6305353d" providerId="Windows Live" clId="Web-{66F64B4E-9E6E-4B74-BABD-93244ED9BFB1}" dt="2025-05-11T22:02:20.494" v="491"/>
          <ac:spMkLst>
            <pc:docMk/>
            <pc:sldMk cId="3577680050" sldId="280"/>
            <ac:spMk id="4" creationId="{16193D60-45BA-5832-2498-5EAED6B5DF6E}"/>
          </ac:spMkLst>
        </pc:spChg>
        <pc:spChg chg="add mod">
          <ac:chgData name="Houssem Lassoued" userId="b9b8e0ad6305353d" providerId="Windows Live" clId="Web-{66F64B4E-9E6E-4B74-BABD-93244ED9BFB1}" dt="2025-05-12T00:19:44.866" v="1200" actId="14100"/>
          <ac:spMkLst>
            <pc:docMk/>
            <pc:sldMk cId="3577680050" sldId="280"/>
            <ac:spMk id="4" creationId="{7AB2BBDC-D6DB-DB3D-B0B9-B6B598FDCC1F}"/>
          </ac:spMkLst>
        </pc:spChg>
        <pc:spChg chg="mod">
          <ac:chgData name="Houssem Lassoued" userId="b9b8e0ad6305353d" providerId="Windows Live" clId="Web-{66F64B4E-9E6E-4B74-BABD-93244ED9BFB1}" dt="2025-05-11T23:10:58.400" v="796" actId="1076"/>
          <ac:spMkLst>
            <pc:docMk/>
            <pc:sldMk cId="3577680050" sldId="280"/>
            <ac:spMk id="5" creationId="{7F728F34-224E-3568-04DC-3B4CBC4136C3}"/>
          </ac:spMkLst>
        </pc:spChg>
        <pc:spChg chg="add mod">
          <ac:chgData name="Houssem Lassoued" userId="b9b8e0ad6305353d" providerId="Windows Live" clId="Web-{66F64B4E-9E6E-4B74-BABD-93244ED9BFB1}" dt="2025-05-11T23:10:58.556" v="800" actId="1076"/>
          <ac:spMkLst>
            <pc:docMk/>
            <pc:sldMk cId="3577680050" sldId="280"/>
            <ac:spMk id="6" creationId="{5F1EE80D-BCC9-54D7-8AFD-E320B53B42D2}"/>
          </ac:spMkLst>
        </pc:spChg>
        <pc:spChg chg="mod">
          <ac:chgData name="Houssem Lassoued" userId="b9b8e0ad6305353d" providerId="Windows Live" clId="Web-{66F64B4E-9E6E-4B74-BABD-93244ED9BFB1}" dt="2025-05-11T23:10:58.447" v="797" actId="1076"/>
          <ac:spMkLst>
            <pc:docMk/>
            <pc:sldMk cId="3577680050" sldId="280"/>
            <ac:spMk id="10" creationId="{32F901A7-6CEE-EDA4-CEEA-C55E93F2388D}"/>
          </ac:spMkLst>
        </pc:spChg>
        <pc:spChg chg="mod">
          <ac:chgData name="Houssem Lassoued" userId="b9b8e0ad6305353d" providerId="Windows Live" clId="Web-{66F64B4E-9E6E-4B74-BABD-93244ED9BFB1}" dt="2025-05-11T23:10:58.478" v="798" actId="1076"/>
          <ac:spMkLst>
            <pc:docMk/>
            <pc:sldMk cId="3577680050" sldId="280"/>
            <ac:spMk id="12" creationId="{7CE7AAF1-5DC0-6472-B6BA-E5B7E2F0CB6C}"/>
          </ac:spMkLst>
        </pc:spChg>
        <pc:spChg chg="add mod">
          <ac:chgData name="Houssem Lassoued" userId="b9b8e0ad6305353d" providerId="Windows Live" clId="Web-{66F64B4E-9E6E-4B74-BABD-93244ED9BFB1}" dt="2025-05-11T23:10:58.618" v="802" actId="1076"/>
          <ac:spMkLst>
            <pc:docMk/>
            <pc:sldMk cId="3577680050" sldId="280"/>
            <ac:spMk id="15" creationId="{4E5E4B7D-C6D9-99C6-B0C2-EA726F779B99}"/>
          </ac:spMkLst>
        </pc:spChg>
        <pc:spChg chg="add mod">
          <ac:chgData name="Houssem Lassoued" userId="b9b8e0ad6305353d" providerId="Windows Live" clId="Web-{66F64B4E-9E6E-4B74-BABD-93244ED9BFB1}" dt="2025-05-12T00:19:35.460" v="1198" actId="1076"/>
          <ac:spMkLst>
            <pc:docMk/>
            <pc:sldMk cId="3577680050" sldId="280"/>
            <ac:spMk id="17" creationId="{E7D4EA83-478A-5E7E-4F59-B7444FD953F6}"/>
          </ac:spMkLst>
        </pc:spChg>
        <pc:spChg chg="add mod">
          <ac:chgData name="Houssem Lassoued" userId="b9b8e0ad6305353d" providerId="Windows Live" clId="Web-{66F64B4E-9E6E-4B74-BABD-93244ED9BFB1}" dt="2025-05-11T23:10:59.650" v="832" actId="1076"/>
          <ac:spMkLst>
            <pc:docMk/>
            <pc:sldMk cId="3577680050" sldId="280"/>
            <ac:spMk id="19" creationId="{46B99CEA-DA8D-8C67-6533-CB14BB2BAE74}"/>
          </ac:spMkLst>
        </pc:spChg>
        <pc:spChg chg="add mod">
          <ac:chgData name="Houssem Lassoued" userId="b9b8e0ad6305353d" providerId="Windows Live" clId="Web-{66F64B4E-9E6E-4B74-BABD-93244ED9BFB1}" dt="2025-05-11T23:10:58.728" v="805" actId="1076"/>
          <ac:spMkLst>
            <pc:docMk/>
            <pc:sldMk cId="3577680050" sldId="280"/>
            <ac:spMk id="22" creationId="{207BE34F-07D1-6E5A-B7E0-CF8515C79FA6}"/>
          </ac:spMkLst>
        </pc:spChg>
        <pc:spChg chg="add mod">
          <ac:chgData name="Houssem Lassoued" userId="b9b8e0ad6305353d" providerId="Windows Live" clId="Web-{66F64B4E-9E6E-4B74-BABD-93244ED9BFB1}" dt="2025-05-11T23:10:58.790" v="807" actId="1076"/>
          <ac:spMkLst>
            <pc:docMk/>
            <pc:sldMk cId="3577680050" sldId="280"/>
            <ac:spMk id="24" creationId="{BB3A213C-203D-EF10-1A62-17C4E19925B8}"/>
          </ac:spMkLst>
        </pc:spChg>
        <pc:spChg chg="add mod">
          <ac:chgData name="Houssem Lassoued" userId="b9b8e0ad6305353d" providerId="Windows Live" clId="Web-{66F64B4E-9E6E-4B74-BABD-93244ED9BFB1}" dt="2025-05-11T23:10:58.853" v="809" actId="1076"/>
          <ac:spMkLst>
            <pc:docMk/>
            <pc:sldMk cId="3577680050" sldId="280"/>
            <ac:spMk id="26" creationId="{320788C2-52C9-DF23-59B4-0148CACD06D9}"/>
          </ac:spMkLst>
        </pc:spChg>
        <pc:spChg chg="add mod">
          <ac:chgData name="Houssem Lassoued" userId="b9b8e0ad6305353d" providerId="Windows Live" clId="Web-{66F64B4E-9E6E-4B74-BABD-93244ED9BFB1}" dt="2025-05-11T23:10:58.931" v="811" actId="1076"/>
          <ac:spMkLst>
            <pc:docMk/>
            <pc:sldMk cId="3577680050" sldId="280"/>
            <ac:spMk id="28" creationId="{129B1EED-5DD2-DB0A-A5F2-3AA969847435}"/>
          </ac:spMkLst>
        </pc:spChg>
        <pc:spChg chg="add del mod">
          <ac:chgData name="Houssem Lassoued" userId="b9b8e0ad6305353d" providerId="Windows Live" clId="Web-{66F64B4E-9E6E-4B74-BABD-93244ED9BFB1}" dt="2025-05-11T20:39:53.736" v="206"/>
          <ac:spMkLst>
            <pc:docMk/>
            <pc:sldMk cId="3577680050" sldId="280"/>
            <ac:spMk id="36" creationId="{18B04AEA-4DAA-7804-C661-98367BBA4079}"/>
          </ac:spMkLst>
        </pc:spChg>
        <pc:spChg chg="add mod">
          <ac:chgData name="Houssem Lassoued" userId="b9b8e0ad6305353d" providerId="Windows Live" clId="Web-{66F64B4E-9E6E-4B74-BABD-93244ED9BFB1}" dt="2025-05-11T23:10:59.056" v="815" actId="1076"/>
          <ac:spMkLst>
            <pc:docMk/>
            <pc:sldMk cId="3577680050" sldId="280"/>
            <ac:spMk id="37" creationId="{ADE3052F-49F7-0342-C04D-320B6AB84F54}"/>
          </ac:spMkLst>
        </pc:spChg>
        <pc:spChg chg="add del mod">
          <ac:chgData name="Houssem Lassoued" userId="b9b8e0ad6305353d" providerId="Windows Live" clId="Web-{66F64B4E-9E6E-4B74-BABD-93244ED9BFB1}" dt="2025-05-11T22:17:12.476" v="547"/>
          <ac:spMkLst>
            <pc:docMk/>
            <pc:sldMk cId="3577680050" sldId="280"/>
            <ac:spMk id="41" creationId="{6E5C18BA-511A-0A21-A4D4-8EB91D976668}"/>
          </ac:spMkLst>
        </pc:spChg>
        <pc:spChg chg="add mod">
          <ac:chgData name="Houssem Lassoued" userId="b9b8e0ad6305353d" providerId="Windows Live" clId="Web-{66F64B4E-9E6E-4B74-BABD-93244ED9BFB1}" dt="2025-05-11T23:10:59.228" v="820" actId="1076"/>
          <ac:spMkLst>
            <pc:docMk/>
            <pc:sldMk cId="3577680050" sldId="280"/>
            <ac:spMk id="44" creationId="{ED677E67-6C81-0B66-569E-9443CA9FC463}"/>
          </ac:spMkLst>
        </pc:spChg>
        <pc:spChg chg="add del">
          <ac:chgData name="Houssem Lassoued" userId="b9b8e0ad6305353d" providerId="Windows Live" clId="Web-{66F64B4E-9E6E-4B74-BABD-93244ED9BFB1}" dt="2025-05-11T22:17:30.773" v="550"/>
          <ac:spMkLst>
            <pc:docMk/>
            <pc:sldMk cId="3577680050" sldId="280"/>
            <ac:spMk id="45" creationId="{BFF5AC37-0D6C-516D-E406-F066A78ABF40}"/>
          </ac:spMkLst>
        </pc:spChg>
        <pc:spChg chg="add mod">
          <ac:chgData name="Houssem Lassoued" userId="b9b8e0ad6305353d" providerId="Windows Live" clId="Web-{66F64B4E-9E6E-4B74-BABD-93244ED9BFB1}" dt="2025-05-11T23:10:59.306" v="822" actId="1076"/>
          <ac:spMkLst>
            <pc:docMk/>
            <pc:sldMk cId="3577680050" sldId="280"/>
            <ac:spMk id="47" creationId="{86A9F4B9-99C7-1971-34FA-63AD5D096168}"/>
          </ac:spMkLst>
        </pc:spChg>
        <pc:spChg chg="add mod">
          <ac:chgData name="Houssem Lassoued" userId="b9b8e0ad6305353d" providerId="Windows Live" clId="Web-{66F64B4E-9E6E-4B74-BABD-93244ED9BFB1}" dt="2025-05-11T23:10:59.775" v="836" actId="1076"/>
          <ac:spMkLst>
            <pc:docMk/>
            <pc:sldMk cId="3577680050" sldId="280"/>
            <ac:spMk id="49" creationId="{92C49511-5FEA-554A-54B8-16796DB1FE56}"/>
          </ac:spMkLst>
        </pc:spChg>
        <pc:spChg chg="add mod">
          <ac:chgData name="Houssem Lassoued" userId="b9b8e0ad6305353d" providerId="Windows Live" clId="Web-{66F64B4E-9E6E-4B74-BABD-93244ED9BFB1}" dt="2025-05-11T23:10:59.947" v="841" actId="1076"/>
          <ac:spMkLst>
            <pc:docMk/>
            <pc:sldMk cId="3577680050" sldId="280"/>
            <ac:spMk id="55" creationId="{2FE2D530-79F2-8334-2F24-BE2906D4B8EC}"/>
          </ac:spMkLst>
        </pc:spChg>
        <pc:spChg chg="add mod">
          <ac:chgData name="Houssem Lassoued" userId="b9b8e0ad6305353d" providerId="Windows Live" clId="Web-{66F64B4E-9E6E-4B74-BABD-93244ED9BFB1}" dt="2025-05-11T23:10:59.993" v="842" actId="1076"/>
          <ac:spMkLst>
            <pc:docMk/>
            <pc:sldMk cId="3577680050" sldId="280"/>
            <ac:spMk id="57" creationId="{2DF15101-0A37-B7A1-7D46-63D0C346C467}"/>
          </ac:spMkLst>
        </pc:spChg>
        <pc:spChg chg="add mod">
          <ac:chgData name="Houssem Lassoued" userId="b9b8e0ad6305353d" providerId="Windows Live" clId="Web-{66F64B4E-9E6E-4B74-BABD-93244ED9BFB1}" dt="2025-05-11T23:10:59.431" v="826" actId="1076"/>
          <ac:spMkLst>
            <pc:docMk/>
            <pc:sldMk cId="3577680050" sldId="280"/>
            <ac:spMk id="63" creationId="{1ECC5DB1-C018-3D15-DA2C-5C7860C8580C}"/>
          </ac:spMkLst>
        </pc:spChg>
        <pc:spChg chg="add mod">
          <ac:chgData name="Houssem Lassoued" userId="b9b8e0ad6305353d" providerId="Windows Live" clId="Web-{66F64B4E-9E6E-4B74-BABD-93244ED9BFB1}" dt="2025-05-11T23:10:59.572" v="830" actId="1076"/>
          <ac:spMkLst>
            <pc:docMk/>
            <pc:sldMk cId="3577680050" sldId="280"/>
            <ac:spMk id="68" creationId="{A8B25062-3FB8-C188-3F78-192FB062F60F}"/>
          </ac:spMkLst>
        </pc:spChg>
        <pc:spChg chg="add mod">
          <ac:chgData name="Houssem Lassoued" userId="b9b8e0ad6305353d" providerId="Windows Live" clId="Web-{66F64B4E-9E6E-4B74-BABD-93244ED9BFB1}" dt="2025-05-11T23:11:00.150" v="847" actId="1076"/>
          <ac:spMkLst>
            <pc:docMk/>
            <pc:sldMk cId="3577680050" sldId="280"/>
            <ac:spMk id="73" creationId="{EE608B76-2A37-BE4D-B7A8-E662C7ADF106}"/>
          </ac:spMkLst>
        </pc:spChg>
        <pc:spChg chg="add mod">
          <ac:chgData name="Houssem Lassoued" userId="b9b8e0ad6305353d" providerId="Windows Live" clId="Web-{66F64B4E-9E6E-4B74-BABD-93244ED9BFB1}" dt="2025-05-11T23:11:00.306" v="851" actId="1076"/>
          <ac:spMkLst>
            <pc:docMk/>
            <pc:sldMk cId="3577680050" sldId="280"/>
            <ac:spMk id="78" creationId="{23616FE0-E160-463A-8E89-9339FB84AF67}"/>
          </ac:spMkLst>
        </pc:spChg>
        <pc:spChg chg="add mod">
          <ac:chgData name="Houssem Lassoued" userId="b9b8e0ad6305353d" providerId="Windows Live" clId="Web-{66F64B4E-9E6E-4B74-BABD-93244ED9BFB1}" dt="2025-05-11T23:11:00.337" v="852" actId="1076"/>
          <ac:spMkLst>
            <pc:docMk/>
            <pc:sldMk cId="3577680050" sldId="280"/>
            <ac:spMk id="79" creationId="{AE47E326-C7D5-552C-2C9B-A7BFABA731EF}"/>
          </ac:spMkLst>
        </pc:spChg>
        <pc:spChg chg="add mod">
          <ac:chgData name="Houssem Lassoued" userId="b9b8e0ad6305353d" providerId="Windows Live" clId="Web-{66F64B4E-9E6E-4B74-BABD-93244ED9BFB1}" dt="2025-05-11T23:11:00.415" v="854" actId="1076"/>
          <ac:spMkLst>
            <pc:docMk/>
            <pc:sldMk cId="3577680050" sldId="280"/>
            <ac:spMk id="82" creationId="{E78597A0-C5CB-C98E-6223-2E556BE89DA5}"/>
          </ac:spMkLst>
        </pc:spChg>
        <pc:spChg chg="add mod">
          <ac:chgData name="Houssem Lassoued" userId="b9b8e0ad6305353d" providerId="Windows Live" clId="Web-{66F64B4E-9E6E-4B74-BABD-93244ED9BFB1}" dt="2025-05-11T23:11:00.447" v="855" actId="1076"/>
          <ac:spMkLst>
            <pc:docMk/>
            <pc:sldMk cId="3577680050" sldId="280"/>
            <ac:spMk id="84" creationId="{3E9F2C82-4C72-F288-EB6F-7DB0B92D6B16}"/>
          </ac:spMkLst>
        </pc:spChg>
        <pc:spChg chg="add mod">
          <ac:chgData name="Houssem Lassoued" userId="b9b8e0ad6305353d" providerId="Windows Live" clId="Web-{66F64B4E-9E6E-4B74-BABD-93244ED9BFB1}" dt="2025-05-11T23:11:00.556" v="858" actId="1076"/>
          <ac:spMkLst>
            <pc:docMk/>
            <pc:sldMk cId="3577680050" sldId="280"/>
            <ac:spMk id="90" creationId="{E0CF7D37-EA48-C4F2-DDCE-53D0F142CAE4}"/>
          </ac:spMkLst>
        </pc:spChg>
        <pc:spChg chg="add mod">
          <ac:chgData name="Houssem Lassoued" userId="b9b8e0ad6305353d" providerId="Windows Live" clId="Web-{66F64B4E-9E6E-4B74-BABD-93244ED9BFB1}" dt="2025-05-11T23:11:00.587" v="859" actId="1076"/>
          <ac:spMkLst>
            <pc:docMk/>
            <pc:sldMk cId="3577680050" sldId="280"/>
            <ac:spMk id="92" creationId="{2AB31955-0553-EBE9-8E49-7B9E8216854F}"/>
          </ac:spMkLst>
        </pc:spChg>
        <pc:spChg chg="add mod">
          <ac:chgData name="Houssem Lassoued" userId="b9b8e0ad6305353d" providerId="Windows Live" clId="Web-{66F64B4E-9E6E-4B74-BABD-93244ED9BFB1}" dt="2025-05-11T23:11:00.650" v="861" actId="1076"/>
          <ac:spMkLst>
            <pc:docMk/>
            <pc:sldMk cId="3577680050" sldId="280"/>
            <ac:spMk id="96" creationId="{0B480AE1-A46E-BD21-60A9-7B0FAC5724A9}"/>
          </ac:spMkLst>
        </pc:spChg>
        <pc:spChg chg="add del mod">
          <ac:chgData name="Houssem Lassoued" userId="b9b8e0ad6305353d" providerId="Windows Live" clId="Web-{66F64B4E-9E6E-4B74-BABD-93244ED9BFB1}" dt="2025-05-11T23:16:58.160" v="903" actId="1076"/>
          <ac:spMkLst>
            <pc:docMk/>
            <pc:sldMk cId="3577680050" sldId="280"/>
            <ac:spMk id="100" creationId="{EC296FA3-9C88-959B-4EB7-8F27B9987BE0}"/>
          </ac:spMkLst>
        </pc:spChg>
        <pc:cxnChg chg="add mod">
          <ac:chgData name="Houssem Lassoued" userId="b9b8e0ad6305353d" providerId="Windows Live" clId="Web-{66F64B4E-9E6E-4B74-BABD-93244ED9BFB1}" dt="2025-05-11T23:10:59.603" v="831" actId="1076"/>
          <ac:cxnSpMkLst>
            <pc:docMk/>
            <pc:sldMk cId="3577680050" sldId="280"/>
            <ac:cxnSpMk id="2" creationId="{662CFE96-1F62-BE9D-DED1-46A68A838989}"/>
          </ac:cxnSpMkLst>
        </pc:cxnChg>
        <pc:cxnChg chg="add del mod">
          <ac:chgData name="Houssem Lassoued" userId="b9b8e0ad6305353d" providerId="Windows Live" clId="Web-{66F64B4E-9E6E-4B74-BABD-93244ED9BFB1}" dt="2025-05-11T20:09:55.646" v="8"/>
          <ac:cxnSpMkLst>
            <pc:docMk/>
            <pc:sldMk cId="3577680050" sldId="280"/>
            <ac:cxnSpMk id="4" creationId="{5B5C0A08-2E45-6370-557C-1862EB8F58D9}"/>
          </ac:cxnSpMkLst>
        </pc:cxnChg>
        <pc:cxnChg chg="add mod">
          <ac:chgData name="Houssem Lassoued" userId="b9b8e0ad6305353d" providerId="Windows Live" clId="Web-{66F64B4E-9E6E-4B74-BABD-93244ED9BFB1}" dt="2025-05-11T23:10:58.587" v="801" actId="1076"/>
          <ac:cxnSpMkLst>
            <pc:docMk/>
            <pc:sldMk cId="3577680050" sldId="280"/>
            <ac:cxnSpMk id="13" creationId="{1F7CEFF9-5C75-2CEE-0EE8-E958911CEE62}"/>
          </ac:cxnSpMkLst>
        </pc:cxnChg>
        <pc:cxnChg chg="mod">
          <ac:chgData name="Houssem Lassoued" userId="b9b8e0ad6305353d" providerId="Windows Live" clId="Web-{66F64B4E-9E6E-4B74-BABD-93244ED9BFB1}" dt="2025-05-11T23:10:58.509" v="799" actId="1076"/>
          <ac:cxnSpMkLst>
            <pc:docMk/>
            <pc:sldMk cId="3577680050" sldId="280"/>
            <ac:cxnSpMk id="14" creationId="{42B45DA6-1300-4AFE-F9AD-CC65D1A1430C}"/>
          </ac:cxnSpMkLst>
        </pc:cxnChg>
        <pc:cxnChg chg="add mod">
          <ac:chgData name="Houssem Lassoued" userId="b9b8e0ad6305353d" providerId="Windows Live" clId="Web-{66F64B4E-9E6E-4B74-BABD-93244ED9BFB1}" dt="2025-05-11T23:10:58.650" v="803" actId="1076"/>
          <ac:cxnSpMkLst>
            <pc:docMk/>
            <pc:sldMk cId="3577680050" sldId="280"/>
            <ac:cxnSpMk id="16" creationId="{34C943FA-35B9-62DB-252D-262D42944BFA}"/>
          </ac:cxnSpMkLst>
        </pc:cxnChg>
        <pc:cxnChg chg="add del mod">
          <ac:chgData name="Houssem Lassoued" userId="b9b8e0ad6305353d" providerId="Windows Live" clId="Web-{66F64B4E-9E6E-4B74-BABD-93244ED9BFB1}" dt="2025-05-11T22:02:41.120" v="493"/>
          <ac:cxnSpMkLst>
            <pc:docMk/>
            <pc:sldMk cId="3577680050" sldId="280"/>
            <ac:cxnSpMk id="17" creationId="{B372CF56-2910-AE32-F677-9B51144A34A1}"/>
          </ac:cxnSpMkLst>
        </pc:cxnChg>
        <pc:cxnChg chg="add mod">
          <ac:chgData name="Houssem Lassoued" userId="b9b8e0ad6305353d" providerId="Windows Live" clId="Web-{66F64B4E-9E6E-4B74-BABD-93244ED9BFB1}" dt="2025-05-11T23:10:58.681" v="804" actId="1076"/>
          <ac:cxnSpMkLst>
            <pc:docMk/>
            <pc:sldMk cId="3577680050" sldId="280"/>
            <ac:cxnSpMk id="18" creationId="{24F8226E-CBF6-CABE-5290-30BFFD194CFB}"/>
          </ac:cxnSpMkLst>
        </pc:cxnChg>
        <pc:cxnChg chg="add mod">
          <ac:chgData name="Houssem Lassoued" userId="b9b8e0ad6305353d" providerId="Windows Live" clId="Web-{66F64B4E-9E6E-4B74-BABD-93244ED9BFB1}" dt="2025-05-11T23:10:58.759" v="806" actId="1076"/>
          <ac:cxnSpMkLst>
            <pc:docMk/>
            <pc:sldMk cId="3577680050" sldId="280"/>
            <ac:cxnSpMk id="23" creationId="{3E0AD68B-C730-A991-F49C-B16AFF239ABC}"/>
          </ac:cxnSpMkLst>
        </pc:cxnChg>
        <pc:cxnChg chg="add mod">
          <ac:chgData name="Houssem Lassoued" userId="b9b8e0ad6305353d" providerId="Windows Live" clId="Web-{66F64B4E-9E6E-4B74-BABD-93244ED9BFB1}" dt="2025-05-11T23:10:58.822" v="808" actId="1076"/>
          <ac:cxnSpMkLst>
            <pc:docMk/>
            <pc:sldMk cId="3577680050" sldId="280"/>
            <ac:cxnSpMk id="25" creationId="{CB3B0EF5-BD23-F192-E81B-D88FA2D9DB08}"/>
          </ac:cxnSpMkLst>
        </pc:cxnChg>
        <pc:cxnChg chg="add mod">
          <ac:chgData name="Houssem Lassoued" userId="b9b8e0ad6305353d" providerId="Windows Live" clId="Web-{66F64B4E-9E6E-4B74-BABD-93244ED9BFB1}" dt="2025-05-11T23:10:58.884" v="810" actId="1076"/>
          <ac:cxnSpMkLst>
            <pc:docMk/>
            <pc:sldMk cId="3577680050" sldId="280"/>
            <ac:cxnSpMk id="27" creationId="{63D7C68F-E58F-D977-EDEA-6A2426254D6F}"/>
          </ac:cxnSpMkLst>
        </pc:cxnChg>
        <pc:cxnChg chg="add mod">
          <ac:chgData name="Houssem Lassoued" userId="b9b8e0ad6305353d" providerId="Windows Live" clId="Web-{66F64B4E-9E6E-4B74-BABD-93244ED9BFB1}" dt="2025-05-11T23:10:58.962" v="812" actId="1076"/>
          <ac:cxnSpMkLst>
            <pc:docMk/>
            <pc:sldMk cId="3577680050" sldId="280"/>
            <ac:cxnSpMk id="29" creationId="{F0DE1BA1-B28E-76F8-B3F7-64FBA114018E}"/>
          </ac:cxnSpMkLst>
        </pc:cxnChg>
        <pc:cxnChg chg="add del mod">
          <ac:chgData name="Houssem Lassoued" userId="b9b8e0ad6305353d" providerId="Windows Live" clId="Web-{66F64B4E-9E6E-4B74-BABD-93244ED9BFB1}" dt="2025-05-11T20:32:43.418" v="159"/>
          <ac:cxnSpMkLst>
            <pc:docMk/>
            <pc:sldMk cId="3577680050" sldId="280"/>
            <ac:cxnSpMk id="30" creationId="{5B702DED-D57F-EC20-2631-38440CC71AA2}"/>
          </ac:cxnSpMkLst>
        </pc:cxnChg>
        <pc:cxnChg chg="add del mod">
          <ac:chgData name="Houssem Lassoued" userId="b9b8e0ad6305353d" providerId="Windows Live" clId="Web-{66F64B4E-9E6E-4B74-BABD-93244ED9BFB1}" dt="2025-05-11T22:06:52.631" v="511"/>
          <ac:cxnSpMkLst>
            <pc:docMk/>
            <pc:sldMk cId="3577680050" sldId="280"/>
            <ac:cxnSpMk id="30" creationId="{9746F325-EE4D-0089-20C7-EBA557E9CF98}"/>
          </ac:cxnSpMkLst>
        </pc:cxnChg>
        <pc:cxnChg chg="add mod">
          <ac:chgData name="Houssem Lassoued" userId="b9b8e0ad6305353d" providerId="Windows Live" clId="Web-{66F64B4E-9E6E-4B74-BABD-93244ED9BFB1}" dt="2025-05-11T23:10:59.681" v="833" actId="1076"/>
          <ac:cxnSpMkLst>
            <pc:docMk/>
            <pc:sldMk cId="3577680050" sldId="280"/>
            <ac:cxnSpMk id="31" creationId="{6BD2A652-3F70-CF48-0078-796D771E1BF8}"/>
          </ac:cxnSpMkLst>
        </pc:cxnChg>
        <pc:cxnChg chg="add del">
          <ac:chgData name="Houssem Lassoued" userId="b9b8e0ad6305353d" providerId="Windows Live" clId="Web-{66F64B4E-9E6E-4B74-BABD-93244ED9BFB1}" dt="2025-05-11T20:32:55.954" v="161"/>
          <ac:cxnSpMkLst>
            <pc:docMk/>
            <pc:sldMk cId="3577680050" sldId="280"/>
            <ac:cxnSpMk id="31" creationId="{FA15CC6F-4539-1FB3-6244-C3C1581410E9}"/>
          </ac:cxnSpMkLst>
        </pc:cxnChg>
        <pc:cxnChg chg="add del mod">
          <ac:chgData name="Houssem Lassoued" userId="b9b8e0ad6305353d" providerId="Windows Live" clId="Web-{66F64B4E-9E6E-4B74-BABD-93244ED9BFB1}" dt="2025-05-11T20:33:15.361" v="168"/>
          <ac:cxnSpMkLst>
            <pc:docMk/>
            <pc:sldMk cId="3577680050" sldId="280"/>
            <ac:cxnSpMk id="32" creationId="{106AB7C8-67BE-1381-B43F-C1F24F730418}"/>
          </ac:cxnSpMkLst>
        </pc:cxnChg>
        <pc:cxnChg chg="add del mod">
          <ac:chgData name="Houssem Lassoued" userId="b9b8e0ad6305353d" providerId="Windows Live" clId="Web-{66F64B4E-9E6E-4B74-BABD-93244ED9BFB1}" dt="2025-05-11T22:11:27.830" v="531"/>
          <ac:cxnSpMkLst>
            <pc:docMk/>
            <pc:sldMk cId="3577680050" sldId="280"/>
            <ac:cxnSpMk id="32" creationId="{42549810-E0AF-C6FA-5370-A728AC78DBD1}"/>
          </ac:cxnSpMkLst>
        </pc:cxnChg>
        <pc:cxnChg chg="add mod">
          <ac:chgData name="Houssem Lassoued" userId="b9b8e0ad6305353d" providerId="Windows Live" clId="Web-{66F64B4E-9E6E-4B74-BABD-93244ED9BFB1}" dt="2025-05-11T23:10:58.993" v="813" actId="1076"/>
          <ac:cxnSpMkLst>
            <pc:docMk/>
            <pc:sldMk cId="3577680050" sldId="280"/>
            <ac:cxnSpMk id="33" creationId="{6F6B2DB4-9894-48C0-CF50-4A394E2A1978}"/>
          </ac:cxnSpMkLst>
        </pc:cxnChg>
        <pc:cxnChg chg="add mod">
          <ac:chgData name="Houssem Lassoued" userId="b9b8e0ad6305353d" providerId="Windows Live" clId="Web-{66F64B4E-9E6E-4B74-BABD-93244ED9BFB1}" dt="2025-05-11T23:10:59.025" v="814" actId="1076"/>
          <ac:cxnSpMkLst>
            <pc:docMk/>
            <pc:sldMk cId="3577680050" sldId="280"/>
            <ac:cxnSpMk id="34" creationId="{5B130F5D-9299-7839-841D-1C1C7803B377}"/>
          </ac:cxnSpMkLst>
        </pc:cxnChg>
        <pc:cxnChg chg="add del mod">
          <ac:chgData name="Houssem Lassoued" userId="b9b8e0ad6305353d" providerId="Windows Live" clId="Web-{66F64B4E-9E6E-4B74-BABD-93244ED9BFB1}" dt="2025-05-11T20:39:53.736" v="207"/>
          <ac:cxnSpMkLst>
            <pc:docMk/>
            <pc:sldMk cId="3577680050" sldId="280"/>
            <ac:cxnSpMk id="35" creationId="{2E400A0C-6555-1E46-1C78-C8BCFE6E99A7}"/>
          </ac:cxnSpMkLst>
        </pc:cxnChg>
        <pc:cxnChg chg="add mod">
          <ac:chgData name="Houssem Lassoued" userId="b9b8e0ad6305353d" providerId="Windows Live" clId="Web-{66F64B4E-9E6E-4B74-BABD-93244ED9BFB1}" dt="2025-05-11T23:10:59.712" v="834" actId="1076"/>
          <ac:cxnSpMkLst>
            <pc:docMk/>
            <pc:sldMk cId="3577680050" sldId="280"/>
            <ac:cxnSpMk id="35" creationId="{84232310-AC4E-A95D-5A67-BE66E61C15D7}"/>
          </ac:cxnSpMkLst>
        </pc:cxnChg>
        <pc:cxnChg chg="add mod">
          <ac:chgData name="Houssem Lassoued" userId="b9b8e0ad6305353d" providerId="Windows Live" clId="Web-{66F64B4E-9E6E-4B74-BABD-93244ED9BFB1}" dt="2025-05-11T23:10:59.743" v="835" actId="1076"/>
          <ac:cxnSpMkLst>
            <pc:docMk/>
            <pc:sldMk cId="3577680050" sldId="280"/>
            <ac:cxnSpMk id="36" creationId="{001FEF1A-797F-B42C-01BB-A8295CE0A683}"/>
          </ac:cxnSpMkLst>
        </pc:cxnChg>
        <pc:cxnChg chg="add mod">
          <ac:chgData name="Houssem Lassoued" userId="b9b8e0ad6305353d" providerId="Windows Live" clId="Web-{66F64B4E-9E6E-4B74-BABD-93244ED9BFB1}" dt="2025-05-11T23:10:59.103" v="816" actId="1076"/>
          <ac:cxnSpMkLst>
            <pc:docMk/>
            <pc:sldMk cId="3577680050" sldId="280"/>
            <ac:cxnSpMk id="38" creationId="{F4A95052-4BF6-BA31-467C-62F3763CA59C}"/>
          </ac:cxnSpMkLst>
        </pc:cxnChg>
        <pc:cxnChg chg="add mod">
          <ac:chgData name="Houssem Lassoued" userId="b9b8e0ad6305353d" providerId="Windows Live" clId="Web-{66F64B4E-9E6E-4B74-BABD-93244ED9BFB1}" dt="2025-05-11T23:10:59.134" v="817" actId="1076"/>
          <ac:cxnSpMkLst>
            <pc:docMk/>
            <pc:sldMk cId="3577680050" sldId="280"/>
            <ac:cxnSpMk id="39" creationId="{FE817CE0-6ADB-B4ED-CB35-64418EF232D5}"/>
          </ac:cxnSpMkLst>
        </pc:cxnChg>
        <pc:cxnChg chg="add mod">
          <ac:chgData name="Houssem Lassoued" userId="b9b8e0ad6305353d" providerId="Windows Live" clId="Web-{66F64B4E-9E6E-4B74-BABD-93244ED9BFB1}" dt="2025-05-11T23:10:59.165" v="818" actId="1076"/>
          <ac:cxnSpMkLst>
            <pc:docMk/>
            <pc:sldMk cId="3577680050" sldId="280"/>
            <ac:cxnSpMk id="40" creationId="{12302B70-4579-2F1F-8C31-CEAA15FE91EC}"/>
          </ac:cxnSpMkLst>
        </pc:cxnChg>
        <pc:cxnChg chg="add del">
          <ac:chgData name="Houssem Lassoued" userId="b9b8e0ad6305353d" providerId="Windows Live" clId="Web-{66F64B4E-9E6E-4B74-BABD-93244ED9BFB1}" dt="2025-05-11T20:47:09.663" v="237"/>
          <ac:cxnSpMkLst>
            <pc:docMk/>
            <pc:sldMk cId="3577680050" sldId="280"/>
            <ac:cxnSpMk id="41" creationId="{51CF1019-3A69-D5F3-24B9-B751FECECE10}"/>
          </ac:cxnSpMkLst>
        </pc:cxnChg>
        <pc:cxnChg chg="add mod">
          <ac:chgData name="Houssem Lassoued" userId="b9b8e0ad6305353d" providerId="Windows Live" clId="Web-{66F64B4E-9E6E-4B74-BABD-93244ED9BFB1}" dt="2025-05-11T23:10:59.197" v="819" actId="1076"/>
          <ac:cxnSpMkLst>
            <pc:docMk/>
            <pc:sldMk cId="3577680050" sldId="280"/>
            <ac:cxnSpMk id="42" creationId="{105324A2-2A76-27FE-311C-93007B92B960}"/>
          </ac:cxnSpMkLst>
        </pc:cxnChg>
        <pc:cxnChg chg="add del mod">
          <ac:chgData name="Houssem Lassoued" userId="b9b8e0ad6305353d" providerId="Windows Live" clId="Web-{66F64B4E-9E6E-4B74-BABD-93244ED9BFB1}" dt="2025-05-11T22:17:30.773" v="551"/>
          <ac:cxnSpMkLst>
            <pc:docMk/>
            <pc:sldMk cId="3577680050" sldId="280"/>
            <ac:cxnSpMk id="43" creationId="{19456F73-97D2-E9FA-BEE3-3EFB80A72BB1}"/>
          </ac:cxnSpMkLst>
        </pc:cxnChg>
        <pc:cxnChg chg="add mod">
          <ac:chgData name="Houssem Lassoued" userId="b9b8e0ad6305353d" providerId="Windows Live" clId="Web-{66F64B4E-9E6E-4B74-BABD-93244ED9BFB1}" dt="2025-05-11T23:10:59.259" v="821" actId="1076"/>
          <ac:cxnSpMkLst>
            <pc:docMk/>
            <pc:sldMk cId="3577680050" sldId="280"/>
            <ac:cxnSpMk id="46" creationId="{4825F9E9-2C23-F2CD-A06E-799D1D88C7D0}"/>
          </ac:cxnSpMkLst>
        </pc:cxnChg>
        <pc:cxnChg chg="add mod">
          <ac:chgData name="Houssem Lassoued" userId="b9b8e0ad6305353d" providerId="Windows Live" clId="Web-{66F64B4E-9E6E-4B74-BABD-93244ED9BFB1}" dt="2025-05-11T21:01:16.170" v="302" actId="1076"/>
          <ac:cxnSpMkLst>
            <pc:docMk/>
            <pc:sldMk cId="3577680050" sldId="280"/>
            <ac:cxnSpMk id="48" creationId="{F29A5AE9-7FCB-EF16-8AE3-BD1591041EC2}"/>
          </ac:cxnSpMkLst>
        </pc:cxnChg>
        <pc:cxnChg chg="add del mod">
          <ac:chgData name="Houssem Lassoued" userId="b9b8e0ad6305353d" providerId="Windows Live" clId="Web-{66F64B4E-9E6E-4B74-BABD-93244ED9BFB1}" dt="2025-05-11T21:07:33.528" v="347"/>
          <ac:cxnSpMkLst>
            <pc:docMk/>
            <pc:sldMk cId="3577680050" sldId="280"/>
            <ac:cxnSpMk id="49" creationId="{2A101AD7-4C1C-F1C0-FF92-8A2E96EC2A84}"/>
          </ac:cxnSpMkLst>
        </pc:cxnChg>
        <pc:cxnChg chg="add del mod">
          <ac:chgData name="Houssem Lassoued" userId="b9b8e0ad6305353d" providerId="Windows Live" clId="Web-{66F64B4E-9E6E-4B74-BABD-93244ED9BFB1}" dt="2025-05-11T21:07:28.434" v="346"/>
          <ac:cxnSpMkLst>
            <pc:docMk/>
            <pc:sldMk cId="3577680050" sldId="280"/>
            <ac:cxnSpMk id="50" creationId="{9A6661BE-178B-19C4-83B3-E55567A758FA}"/>
          </ac:cxnSpMkLst>
        </pc:cxnChg>
        <pc:cxnChg chg="add mod">
          <ac:chgData name="Houssem Lassoued" userId="b9b8e0ad6305353d" providerId="Windows Live" clId="Web-{66F64B4E-9E6E-4B74-BABD-93244ED9BFB1}" dt="2025-05-11T23:10:59.806" v="837" actId="1076"/>
          <ac:cxnSpMkLst>
            <pc:docMk/>
            <pc:sldMk cId="3577680050" sldId="280"/>
            <ac:cxnSpMk id="50" creationId="{C6F7CD38-CA75-B5FF-9AB8-5D67E65BAD3E}"/>
          </ac:cxnSpMkLst>
        </pc:cxnChg>
        <pc:cxnChg chg="add del mod">
          <ac:chgData name="Houssem Lassoued" userId="b9b8e0ad6305353d" providerId="Windows Live" clId="Web-{66F64B4E-9E6E-4B74-BABD-93244ED9BFB1}" dt="2025-05-11T21:07:28.387" v="345"/>
          <ac:cxnSpMkLst>
            <pc:docMk/>
            <pc:sldMk cId="3577680050" sldId="280"/>
            <ac:cxnSpMk id="51" creationId="{6C993A23-935D-F0D2-5CCA-DAB6C64E8DBB}"/>
          </ac:cxnSpMkLst>
        </pc:cxnChg>
        <pc:cxnChg chg="add mod">
          <ac:chgData name="Houssem Lassoued" userId="b9b8e0ad6305353d" providerId="Windows Live" clId="Web-{66F64B4E-9E6E-4B74-BABD-93244ED9BFB1}" dt="2025-05-11T23:10:59.853" v="838" actId="1076"/>
          <ac:cxnSpMkLst>
            <pc:docMk/>
            <pc:sldMk cId="3577680050" sldId="280"/>
            <ac:cxnSpMk id="51" creationId="{D0E00DB3-0747-8982-2C3C-4A78D288758F}"/>
          </ac:cxnSpMkLst>
        </pc:cxnChg>
        <pc:cxnChg chg="add mod">
          <ac:chgData name="Houssem Lassoued" userId="b9b8e0ad6305353d" providerId="Windows Live" clId="Web-{66F64B4E-9E6E-4B74-BABD-93244ED9BFB1}" dt="2025-05-11T23:10:59.884" v="839" actId="1076"/>
          <ac:cxnSpMkLst>
            <pc:docMk/>
            <pc:sldMk cId="3577680050" sldId="280"/>
            <ac:cxnSpMk id="52" creationId="{0E1C1FB2-651A-1CCA-C0A5-F0B24B6EBEE0}"/>
          </ac:cxnSpMkLst>
        </pc:cxnChg>
        <pc:cxnChg chg="add del">
          <ac:chgData name="Houssem Lassoued" userId="b9b8e0ad6305353d" providerId="Windows Live" clId="Web-{66F64B4E-9E6E-4B74-BABD-93244ED9BFB1}" dt="2025-05-11T21:07:42.810" v="349"/>
          <ac:cxnSpMkLst>
            <pc:docMk/>
            <pc:sldMk cId="3577680050" sldId="280"/>
            <ac:cxnSpMk id="52" creationId="{16E8C014-316C-FCF5-200E-7DB54BA6A848}"/>
          </ac:cxnSpMkLst>
        </pc:cxnChg>
        <pc:cxnChg chg="add mod">
          <ac:chgData name="Houssem Lassoued" userId="b9b8e0ad6305353d" providerId="Windows Live" clId="Web-{66F64B4E-9E6E-4B74-BABD-93244ED9BFB1}" dt="2025-05-11T23:10:59.915" v="840" actId="1076"/>
          <ac:cxnSpMkLst>
            <pc:docMk/>
            <pc:sldMk cId="3577680050" sldId="280"/>
            <ac:cxnSpMk id="53" creationId="{02A52A5A-0223-FA96-229A-6CD9F989F8C4}"/>
          </ac:cxnSpMkLst>
        </pc:cxnChg>
        <pc:cxnChg chg="add del mod">
          <ac:chgData name="Houssem Lassoued" userId="b9b8e0ad6305353d" providerId="Windows Live" clId="Web-{66F64B4E-9E6E-4B74-BABD-93244ED9BFB1}" dt="2025-05-11T21:08:11.186" v="356"/>
          <ac:cxnSpMkLst>
            <pc:docMk/>
            <pc:sldMk cId="3577680050" sldId="280"/>
            <ac:cxnSpMk id="53" creationId="{57E734C5-1531-ED6F-9AAD-6C83A73DFC2D}"/>
          </ac:cxnSpMkLst>
        </pc:cxnChg>
        <pc:cxnChg chg="add mod">
          <ac:chgData name="Houssem Lassoued" userId="b9b8e0ad6305353d" providerId="Windows Live" clId="Web-{66F64B4E-9E6E-4B74-BABD-93244ED9BFB1}" dt="2025-05-11T23:10:59.337" v="823" actId="1076"/>
          <ac:cxnSpMkLst>
            <pc:docMk/>
            <pc:sldMk cId="3577680050" sldId="280"/>
            <ac:cxnSpMk id="54" creationId="{C7CDEFAE-FAAD-DEA4-CC65-2759D8351E60}"/>
          </ac:cxnSpMkLst>
        </pc:cxnChg>
        <pc:cxnChg chg="add del">
          <ac:chgData name="Houssem Lassoued" userId="b9b8e0ad6305353d" providerId="Windows Live" clId="Web-{66F64B4E-9E6E-4B74-BABD-93244ED9BFB1}" dt="2025-05-11T21:08:59.016" v="359"/>
          <ac:cxnSpMkLst>
            <pc:docMk/>
            <pc:sldMk cId="3577680050" sldId="280"/>
            <ac:cxnSpMk id="55" creationId="{59875B5B-7503-DE25-0437-18A23B23A4D4}"/>
          </ac:cxnSpMkLst>
        </pc:cxnChg>
        <pc:cxnChg chg="add del mod">
          <ac:chgData name="Houssem Lassoued" userId="b9b8e0ad6305353d" providerId="Windows Live" clId="Web-{66F64B4E-9E6E-4B74-BABD-93244ED9BFB1}" dt="2025-05-11T21:09:09.985" v="363"/>
          <ac:cxnSpMkLst>
            <pc:docMk/>
            <pc:sldMk cId="3577680050" sldId="280"/>
            <ac:cxnSpMk id="56" creationId="{8A1770F5-7413-B8A6-5C23-23C967E5E200}"/>
          </ac:cxnSpMkLst>
        </pc:cxnChg>
        <pc:cxnChg chg="add del mod">
          <ac:chgData name="Houssem Lassoued" userId="b9b8e0ad6305353d" providerId="Windows Live" clId="Web-{66F64B4E-9E6E-4B74-BABD-93244ED9BFB1}" dt="2025-05-11T22:33:51.300" v="616"/>
          <ac:cxnSpMkLst>
            <pc:docMk/>
            <pc:sldMk cId="3577680050" sldId="280"/>
            <ac:cxnSpMk id="56" creationId="{B06692A4-12C0-E830-097F-4DF2D148B6D5}"/>
          </ac:cxnSpMkLst>
        </pc:cxnChg>
        <pc:cxnChg chg="add del mod">
          <ac:chgData name="Houssem Lassoued" userId="b9b8e0ad6305353d" providerId="Windows Live" clId="Web-{66F64B4E-9E6E-4B74-BABD-93244ED9BFB1}" dt="2025-05-11T21:09:35.251" v="367"/>
          <ac:cxnSpMkLst>
            <pc:docMk/>
            <pc:sldMk cId="3577680050" sldId="280"/>
            <ac:cxnSpMk id="57" creationId="{12652630-89FF-8E5C-A402-767A2F787CFD}"/>
          </ac:cxnSpMkLst>
        </pc:cxnChg>
        <pc:cxnChg chg="add del mod">
          <ac:chgData name="Houssem Lassoued" userId="b9b8e0ad6305353d" providerId="Windows Live" clId="Web-{66F64B4E-9E6E-4B74-BABD-93244ED9BFB1}" dt="2025-05-11T22:33:16.080" v="613"/>
          <ac:cxnSpMkLst>
            <pc:docMk/>
            <pc:sldMk cId="3577680050" sldId="280"/>
            <ac:cxnSpMk id="58" creationId="{43965081-7906-9309-AC14-06F8388F85C9}"/>
          </ac:cxnSpMkLst>
        </pc:cxnChg>
        <pc:cxnChg chg="add del">
          <ac:chgData name="Houssem Lassoued" userId="b9b8e0ad6305353d" providerId="Windows Live" clId="Web-{66F64B4E-9E6E-4B74-BABD-93244ED9BFB1}" dt="2025-05-11T21:09:46.908" v="369"/>
          <ac:cxnSpMkLst>
            <pc:docMk/>
            <pc:sldMk cId="3577680050" sldId="280"/>
            <ac:cxnSpMk id="58" creationId="{AE2DF1D8-4352-9E2B-3C7D-C0903A1BB9CA}"/>
          </ac:cxnSpMkLst>
        </pc:cxnChg>
        <pc:cxnChg chg="add del mod">
          <ac:chgData name="Houssem Lassoued" userId="b9b8e0ad6305353d" providerId="Windows Live" clId="Web-{66F64B4E-9E6E-4B74-BABD-93244ED9BFB1}" dt="2025-05-11T21:10:07.128" v="375"/>
          <ac:cxnSpMkLst>
            <pc:docMk/>
            <pc:sldMk cId="3577680050" sldId="280"/>
            <ac:cxnSpMk id="59" creationId="{A07B4EAF-FED4-5302-E333-FBBC8525B548}"/>
          </ac:cxnSpMkLst>
        </pc:cxnChg>
        <pc:cxnChg chg="add del mod">
          <ac:chgData name="Houssem Lassoued" userId="b9b8e0ad6305353d" providerId="Windows Live" clId="Web-{66F64B4E-9E6E-4B74-BABD-93244ED9BFB1}" dt="2025-05-11T22:33:09.720" v="612"/>
          <ac:cxnSpMkLst>
            <pc:docMk/>
            <pc:sldMk cId="3577680050" sldId="280"/>
            <ac:cxnSpMk id="59" creationId="{CDED71EA-D314-1BD3-E293-9EA11834B0F7}"/>
          </ac:cxnSpMkLst>
        </pc:cxnChg>
        <pc:cxnChg chg="add mod">
          <ac:chgData name="Houssem Lassoued" userId="b9b8e0ad6305353d" providerId="Windows Live" clId="Web-{66F64B4E-9E6E-4B74-BABD-93244ED9BFB1}" dt="2025-05-11T23:11:00.025" v="843" actId="1076"/>
          <ac:cxnSpMkLst>
            <pc:docMk/>
            <pc:sldMk cId="3577680050" sldId="280"/>
            <ac:cxnSpMk id="60" creationId="{2ABEE534-E45F-21B3-95A9-B17E8E6B7C35}"/>
          </ac:cxnSpMkLst>
        </pc:cxnChg>
        <pc:cxnChg chg="add del mod">
          <ac:chgData name="Houssem Lassoued" userId="b9b8e0ad6305353d" providerId="Windows Live" clId="Web-{66F64B4E-9E6E-4B74-BABD-93244ED9BFB1}" dt="2025-05-11T21:10:40.567" v="382"/>
          <ac:cxnSpMkLst>
            <pc:docMk/>
            <pc:sldMk cId="3577680050" sldId="280"/>
            <ac:cxnSpMk id="60" creationId="{89501501-F8B0-36C8-28DA-CF32C6088AC1}"/>
          </ac:cxnSpMkLst>
        </pc:cxnChg>
        <pc:cxnChg chg="add mod">
          <ac:chgData name="Houssem Lassoued" userId="b9b8e0ad6305353d" providerId="Windows Live" clId="Web-{66F64B4E-9E6E-4B74-BABD-93244ED9BFB1}" dt="2025-05-11T23:10:59.369" v="824" actId="1076"/>
          <ac:cxnSpMkLst>
            <pc:docMk/>
            <pc:sldMk cId="3577680050" sldId="280"/>
            <ac:cxnSpMk id="61" creationId="{792EE6E5-C392-0766-4BB5-D78265C5F589}"/>
          </ac:cxnSpMkLst>
        </pc:cxnChg>
        <pc:cxnChg chg="add mod">
          <ac:chgData name="Houssem Lassoued" userId="b9b8e0ad6305353d" providerId="Windows Live" clId="Web-{66F64B4E-9E6E-4B74-BABD-93244ED9BFB1}" dt="2025-05-11T23:10:59.400" v="825" actId="1076"/>
          <ac:cxnSpMkLst>
            <pc:docMk/>
            <pc:sldMk cId="3577680050" sldId="280"/>
            <ac:cxnSpMk id="62" creationId="{EBC96A17-9EFC-62AA-A685-15ADDBBBE138}"/>
          </ac:cxnSpMkLst>
        </pc:cxnChg>
        <pc:cxnChg chg="add mod">
          <ac:chgData name="Houssem Lassoued" userId="b9b8e0ad6305353d" providerId="Windows Live" clId="Web-{66F64B4E-9E6E-4B74-BABD-93244ED9BFB1}" dt="2025-05-11T21:22:56.464" v="417" actId="1076"/>
          <ac:cxnSpMkLst>
            <pc:docMk/>
            <pc:sldMk cId="3577680050" sldId="280"/>
            <ac:cxnSpMk id="64" creationId="{44AE31CC-2456-45F6-0E2C-6D2CEC8BFB82}"/>
          </ac:cxnSpMkLst>
        </pc:cxnChg>
        <pc:cxnChg chg="add mod">
          <ac:chgData name="Houssem Lassoued" userId="b9b8e0ad6305353d" providerId="Windows Live" clId="Web-{66F64B4E-9E6E-4B74-BABD-93244ED9BFB1}" dt="2025-05-11T23:10:59.478" v="827" actId="1076"/>
          <ac:cxnSpMkLst>
            <pc:docMk/>
            <pc:sldMk cId="3577680050" sldId="280"/>
            <ac:cxnSpMk id="65" creationId="{EE72BF2F-3EC9-2DE6-CF79-E4694670FF5A}"/>
          </ac:cxnSpMkLst>
        </pc:cxnChg>
        <pc:cxnChg chg="add mod">
          <ac:chgData name="Houssem Lassoued" userId="b9b8e0ad6305353d" providerId="Windows Live" clId="Web-{66F64B4E-9E6E-4B74-BABD-93244ED9BFB1}" dt="2025-05-11T23:10:59.509" v="828" actId="1076"/>
          <ac:cxnSpMkLst>
            <pc:docMk/>
            <pc:sldMk cId="3577680050" sldId="280"/>
            <ac:cxnSpMk id="66" creationId="{217BC3B5-2425-E278-C495-2BFD3A972186}"/>
          </ac:cxnSpMkLst>
        </pc:cxnChg>
        <pc:cxnChg chg="add mod">
          <ac:chgData name="Houssem Lassoued" userId="b9b8e0ad6305353d" providerId="Windows Live" clId="Web-{66F64B4E-9E6E-4B74-BABD-93244ED9BFB1}" dt="2025-05-11T23:10:59.540" v="829" actId="1076"/>
          <ac:cxnSpMkLst>
            <pc:docMk/>
            <pc:sldMk cId="3577680050" sldId="280"/>
            <ac:cxnSpMk id="67" creationId="{821C9684-FBC4-9679-7DCE-A8DC0092D580}"/>
          </ac:cxnSpMkLst>
        </pc:cxnChg>
        <pc:cxnChg chg="add mod">
          <ac:chgData name="Houssem Lassoued" userId="b9b8e0ad6305353d" providerId="Windows Live" clId="Web-{66F64B4E-9E6E-4B74-BABD-93244ED9BFB1}" dt="2025-05-11T21:36:15.654" v="462" actId="1076"/>
          <ac:cxnSpMkLst>
            <pc:docMk/>
            <pc:sldMk cId="3577680050" sldId="280"/>
            <ac:cxnSpMk id="69" creationId="{E5D3014B-4B69-6EAA-BAE8-D408019F1F4F}"/>
          </ac:cxnSpMkLst>
        </pc:cxnChg>
        <pc:cxnChg chg="add mod">
          <ac:chgData name="Houssem Lassoued" userId="b9b8e0ad6305353d" providerId="Windows Live" clId="Web-{66F64B4E-9E6E-4B74-BABD-93244ED9BFB1}" dt="2025-05-11T23:11:00.056" v="844" actId="1076"/>
          <ac:cxnSpMkLst>
            <pc:docMk/>
            <pc:sldMk cId="3577680050" sldId="280"/>
            <ac:cxnSpMk id="70" creationId="{616D2A7C-8950-99BF-B269-BA8507283CA5}"/>
          </ac:cxnSpMkLst>
        </pc:cxnChg>
        <pc:cxnChg chg="add mod">
          <ac:chgData name="Houssem Lassoued" userId="b9b8e0ad6305353d" providerId="Windows Live" clId="Web-{66F64B4E-9E6E-4B74-BABD-93244ED9BFB1}" dt="2025-05-11T23:11:00.087" v="845" actId="1076"/>
          <ac:cxnSpMkLst>
            <pc:docMk/>
            <pc:sldMk cId="3577680050" sldId="280"/>
            <ac:cxnSpMk id="71" creationId="{A0363E3C-6B27-A73A-2307-63138FAD79CD}"/>
          </ac:cxnSpMkLst>
        </pc:cxnChg>
        <pc:cxnChg chg="add mod">
          <ac:chgData name="Houssem Lassoued" userId="b9b8e0ad6305353d" providerId="Windows Live" clId="Web-{66F64B4E-9E6E-4B74-BABD-93244ED9BFB1}" dt="2025-05-11T23:11:00.118" v="846" actId="1076"/>
          <ac:cxnSpMkLst>
            <pc:docMk/>
            <pc:sldMk cId="3577680050" sldId="280"/>
            <ac:cxnSpMk id="72" creationId="{39BA6DFC-C265-CF3F-8F7F-2ED73CEE0646}"/>
          </ac:cxnSpMkLst>
        </pc:cxnChg>
        <pc:cxnChg chg="add mod">
          <ac:chgData name="Houssem Lassoued" userId="b9b8e0ad6305353d" providerId="Windows Live" clId="Web-{66F64B4E-9E6E-4B74-BABD-93244ED9BFB1}" dt="2025-05-11T23:11:00.197" v="848" actId="1076"/>
          <ac:cxnSpMkLst>
            <pc:docMk/>
            <pc:sldMk cId="3577680050" sldId="280"/>
            <ac:cxnSpMk id="74" creationId="{77B481D1-7553-C825-E4A8-50E5C312C55A}"/>
          </ac:cxnSpMkLst>
        </pc:cxnChg>
        <pc:cxnChg chg="add mod">
          <ac:chgData name="Houssem Lassoued" userId="b9b8e0ad6305353d" providerId="Windows Live" clId="Web-{66F64B4E-9E6E-4B74-BABD-93244ED9BFB1}" dt="2025-05-11T23:11:00.228" v="849" actId="1076"/>
          <ac:cxnSpMkLst>
            <pc:docMk/>
            <pc:sldMk cId="3577680050" sldId="280"/>
            <ac:cxnSpMk id="75" creationId="{BE4A49DF-C1CB-E524-CF17-D4A0DEB868E7}"/>
          </ac:cxnSpMkLst>
        </pc:cxnChg>
        <pc:cxnChg chg="add mod">
          <ac:chgData name="Houssem Lassoued" userId="b9b8e0ad6305353d" providerId="Windows Live" clId="Web-{66F64B4E-9E6E-4B74-BABD-93244ED9BFB1}" dt="2025-05-11T23:11:00.259" v="850" actId="1076"/>
          <ac:cxnSpMkLst>
            <pc:docMk/>
            <pc:sldMk cId="3577680050" sldId="280"/>
            <ac:cxnSpMk id="76" creationId="{1353EA56-176F-F5B5-647F-273F015AF0BA}"/>
          </ac:cxnSpMkLst>
        </pc:cxnChg>
        <pc:cxnChg chg="add del mod">
          <ac:chgData name="Houssem Lassoued" userId="b9b8e0ad6305353d" providerId="Windows Live" clId="Web-{66F64B4E-9E6E-4B74-BABD-93244ED9BFB1}" dt="2025-05-11T23:00:15.381" v="755"/>
          <ac:cxnSpMkLst>
            <pc:docMk/>
            <pc:sldMk cId="3577680050" sldId="280"/>
            <ac:cxnSpMk id="77" creationId="{2EF6FB3B-0233-75FC-FAAB-B7D909A3C11C}"/>
          </ac:cxnSpMkLst>
        </pc:cxnChg>
        <pc:cxnChg chg="add del mod">
          <ac:chgData name="Houssem Lassoued" userId="b9b8e0ad6305353d" providerId="Windows Live" clId="Web-{66F64B4E-9E6E-4B74-BABD-93244ED9BFB1}" dt="2025-05-11T23:01:41.635" v="762"/>
          <ac:cxnSpMkLst>
            <pc:docMk/>
            <pc:sldMk cId="3577680050" sldId="280"/>
            <ac:cxnSpMk id="80" creationId="{8BEA3508-2285-1DD4-26C2-E6AD66C4BA75}"/>
          </ac:cxnSpMkLst>
        </pc:cxnChg>
        <pc:cxnChg chg="add mod">
          <ac:chgData name="Houssem Lassoued" userId="b9b8e0ad6305353d" providerId="Windows Live" clId="Web-{66F64B4E-9E6E-4B74-BABD-93244ED9BFB1}" dt="2025-05-11T23:11:00.369" v="853" actId="1076"/>
          <ac:cxnSpMkLst>
            <pc:docMk/>
            <pc:sldMk cId="3577680050" sldId="280"/>
            <ac:cxnSpMk id="81" creationId="{1ADCCAF5-3BF0-CCDB-892E-156B747FB0B7}"/>
          </ac:cxnSpMkLst>
        </pc:cxnChg>
        <pc:cxnChg chg="add mod">
          <ac:chgData name="Houssem Lassoued" userId="b9b8e0ad6305353d" providerId="Windows Live" clId="Web-{66F64B4E-9E6E-4B74-BABD-93244ED9BFB1}" dt="2025-05-11T23:11:00.478" v="856" actId="1076"/>
          <ac:cxnSpMkLst>
            <pc:docMk/>
            <pc:sldMk cId="3577680050" sldId="280"/>
            <ac:cxnSpMk id="86" creationId="{B379B94C-752F-10A4-03FF-A277D530556C}"/>
          </ac:cxnSpMkLst>
        </pc:cxnChg>
        <pc:cxnChg chg="add mod">
          <ac:chgData name="Houssem Lassoued" userId="b9b8e0ad6305353d" providerId="Windows Live" clId="Web-{66F64B4E-9E6E-4B74-BABD-93244ED9BFB1}" dt="2025-05-11T23:11:00.509" v="857" actId="1076"/>
          <ac:cxnSpMkLst>
            <pc:docMk/>
            <pc:sldMk cId="3577680050" sldId="280"/>
            <ac:cxnSpMk id="88" creationId="{30AF2371-B4D9-4BF5-D97D-D36E497C3284}"/>
          </ac:cxnSpMkLst>
        </pc:cxnChg>
        <pc:cxnChg chg="add mod">
          <ac:chgData name="Houssem Lassoued" userId="b9b8e0ad6305353d" providerId="Windows Live" clId="Web-{66F64B4E-9E6E-4B74-BABD-93244ED9BFB1}" dt="2025-05-11T23:11:00.618" v="860" actId="1076"/>
          <ac:cxnSpMkLst>
            <pc:docMk/>
            <pc:sldMk cId="3577680050" sldId="280"/>
            <ac:cxnSpMk id="94" creationId="{F262D4D8-D621-5F10-5592-C0E86C8462B7}"/>
          </ac:cxnSpMkLst>
        </pc:cxnChg>
        <pc:cxnChg chg="add mod">
          <ac:chgData name="Houssem Lassoued" userId="b9b8e0ad6305353d" providerId="Windows Live" clId="Web-{66F64B4E-9E6E-4B74-BABD-93244ED9BFB1}" dt="2025-05-11T23:11:00.697" v="862" actId="1076"/>
          <ac:cxnSpMkLst>
            <pc:docMk/>
            <pc:sldMk cId="3577680050" sldId="280"/>
            <ac:cxnSpMk id="98" creationId="{3C895850-354A-5E2A-45DF-0CFA31B6A9B7}"/>
          </ac:cxnSpMkLst>
        </pc:cxnChg>
      </pc:sldChg>
      <pc:sldChg chg="addSp delSp modSp add replId">
        <pc:chgData name="Houssem Lassoued" userId="b9b8e0ad6305353d" providerId="Windows Live" clId="Web-{66F64B4E-9E6E-4B74-BABD-93244ED9BFB1}" dt="2025-05-12T00:20:05.929" v="1204" actId="1076"/>
        <pc:sldMkLst>
          <pc:docMk/>
          <pc:sldMk cId="1037349629" sldId="281"/>
        </pc:sldMkLst>
        <pc:spChg chg="del">
          <ac:chgData name="Houssem Lassoued" userId="b9b8e0ad6305353d" providerId="Windows Live" clId="Web-{66F64B4E-9E6E-4B74-BABD-93244ED9BFB1}" dt="2025-05-11T23:56:21.039" v="976"/>
          <ac:spMkLst>
            <pc:docMk/>
            <pc:sldMk cId="1037349629" sldId="281"/>
            <ac:spMk id="3" creationId="{5C901AF0-2718-F36D-5ACC-A8BA9AB5D8C5}"/>
          </ac:spMkLst>
        </pc:spChg>
        <pc:spChg chg="del">
          <ac:chgData name="Houssem Lassoued" userId="b9b8e0ad6305353d" providerId="Windows Live" clId="Web-{66F64B4E-9E6E-4B74-BABD-93244ED9BFB1}" dt="2025-05-11T23:56:21.039" v="975"/>
          <ac:spMkLst>
            <pc:docMk/>
            <pc:sldMk cId="1037349629" sldId="281"/>
            <ac:spMk id="5" creationId="{16AE6D7B-4255-8102-24FF-AE4A4EA4FA2F}"/>
          </ac:spMkLst>
        </pc:spChg>
        <pc:spChg chg="del">
          <ac:chgData name="Houssem Lassoued" userId="b9b8e0ad6305353d" providerId="Windows Live" clId="Web-{66F64B4E-9E6E-4B74-BABD-93244ED9BFB1}" dt="2025-05-11T23:56:21.039" v="971"/>
          <ac:spMkLst>
            <pc:docMk/>
            <pc:sldMk cId="1037349629" sldId="281"/>
            <ac:spMk id="6" creationId="{5E9A3716-9F79-BE2B-ADB5-39478E2569F9}"/>
          </ac:spMkLst>
        </pc:spChg>
        <pc:spChg chg="del">
          <ac:chgData name="Houssem Lassoued" userId="b9b8e0ad6305353d" providerId="Windows Live" clId="Web-{66F64B4E-9E6E-4B74-BABD-93244ED9BFB1}" dt="2025-05-11T23:56:21.039" v="974"/>
          <ac:spMkLst>
            <pc:docMk/>
            <pc:sldMk cId="1037349629" sldId="281"/>
            <ac:spMk id="10" creationId="{B952EFEF-11A5-670A-1651-A5D6781B2359}"/>
          </ac:spMkLst>
        </pc:spChg>
        <pc:spChg chg="del">
          <ac:chgData name="Houssem Lassoued" userId="b9b8e0ad6305353d" providerId="Windows Live" clId="Web-{66F64B4E-9E6E-4B74-BABD-93244ED9BFB1}" dt="2025-05-11T23:56:21.039" v="973"/>
          <ac:spMkLst>
            <pc:docMk/>
            <pc:sldMk cId="1037349629" sldId="281"/>
            <ac:spMk id="12" creationId="{DE2E8339-B890-9C08-3A56-6AAA3F119BD3}"/>
          </ac:spMkLst>
        </pc:spChg>
        <pc:spChg chg="del">
          <ac:chgData name="Houssem Lassoued" userId="b9b8e0ad6305353d" providerId="Windows Live" clId="Web-{66F64B4E-9E6E-4B74-BABD-93244ED9BFB1}" dt="2025-05-11T23:56:21.039" v="969"/>
          <ac:spMkLst>
            <pc:docMk/>
            <pc:sldMk cId="1037349629" sldId="281"/>
            <ac:spMk id="15" creationId="{3934709F-189D-7EC7-4977-3D7C6F527162}"/>
          </ac:spMkLst>
        </pc:spChg>
        <pc:spChg chg="add mod">
          <ac:chgData name="Houssem Lassoued" userId="b9b8e0ad6305353d" providerId="Windows Live" clId="Web-{66F64B4E-9E6E-4B74-BABD-93244ED9BFB1}" dt="2025-05-11T23:56:21.195" v="979" actId="1076"/>
          <ac:spMkLst>
            <pc:docMk/>
            <pc:sldMk cId="1037349629" sldId="281"/>
            <ac:spMk id="17" creationId="{9AE98F82-4971-4742-D741-B58FCD850AAD}"/>
          </ac:spMkLst>
        </pc:spChg>
        <pc:spChg chg="del">
          <ac:chgData name="Houssem Lassoued" userId="b9b8e0ad6305353d" providerId="Windows Live" clId="Web-{66F64B4E-9E6E-4B74-BABD-93244ED9BFB1}" dt="2025-05-11T23:56:21.023" v="936"/>
          <ac:spMkLst>
            <pc:docMk/>
            <pc:sldMk cId="1037349629" sldId="281"/>
            <ac:spMk id="19" creationId="{4D24B699-D5E5-41B2-F1E5-0ACB45841437}"/>
          </ac:spMkLst>
        </pc:spChg>
        <pc:spChg chg="del">
          <ac:chgData name="Houssem Lassoued" userId="b9b8e0ad6305353d" providerId="Windows Live" clId="Web-{66F64B4E-9E6E-4B74-BABD-93244ED9BFB1}" dt="2025-05-11T23:56:21.039" v="966"/>
          <ac:spMkLst>
            <pc:docMk/>
            <pc:sldMk cId="1037349629" sldId="281"/>
            <ac:spMk id="22" creationId="{8CBA8B8D-156F-E496-DCC1-93724052815C}"/>
          </ac:spMkLst>
        </pc:spChg>
        <pc:spChg chg="del">
          <ac:chgData name="Houssem Lassoued" userId="b9b8e0ad6305353d" providerId="Windows Live" clId="Web-{66F64B4E-9E6E-4B74-BABD-93244ED9BFB1}" dt="2025-05-11T23:56:21.039" v="964"/>
          <ac:spMkLst>
            <pc:docMk/>
            <pc:sldMk cId="1037349629" sldId="281"/>
            <ac:spMk id="24" creationId="{CEB53569-7825-40D0-32E9-9B555680EF59}"/>
          </ac:spMkLst>
        </pc:spChg>
        <pc:spChg chg="del">
          <ac:chgData name="Houssem Lassoued" userId="b9b8e0ad6305353d" providerId="Windows Live" clId="Web-{66F64B4E-9E6E-4B74-BABD-93244ED9BFB1}" dt="2025-05-11T23:56:21.039" v="962"/>
          <ac:spMkLst>
            <pc:docMk/>
            <pc:sldMk cId="1037349629" sldId="281"/>
            <ac:spMk id="26" creationId="{2CFDB28F-E72E-E158-C6E9-90DC93B6F318}"/>
          </ac:spMkLst>
        </pc:spChg>
        <pc:spChg chg="del">
          <ac:chgData name="Houssem Lassoued" userId="b9b8e0ad6305353d" providerId="Windows Live" clId="Web-{66F64B4E-9E6E-4B74-BABD-93244ED9BFB1}" dt="2025-05-11T23:56:21.039" v="960"/>
          <ac:spMkLst>
            <pc:docMk/>
            <pc:sldMk cId="1037349629" sldId="281"/>
            <ac:spMk id="28" creationId="{8680B915-0DEC-B39B-AC70-3ABCD59E9822}"/>
          </ac:spMkLst>
        </pc:spChg>
        <pc:spChg chg="add mod">
          <ac:chgData name="Houssem Lassoued" userId="b9b8e0ad6305353d" providerId="Windows Live" clId="Web-{66F64B4E-9E6E-4B74-BABD-93244ED9BFB1}" dt="2025-05-11T23:56:21.257" v="981" actId="1076"/>
          <ac:spMkLst>
            <pc:docMk/>
            <pc:sldMk cId="1037349629" sldId="281"/>
            <ac:spMk id="32" creationId="{890923C4-01E6-E388-E22C-BDD705F7BBE1}"/>
          </ac:spMkLst>
        </pc:spChg>
        <pc:spChg chg="del">
          <ac:chgData name="Houssem Lassoued" userId="b9b8e0ad6305353d" providerId="Windows Live" clId="Web-{66F64B4E-9E6E-4B74-BABD-93244ED9BFB1}" dt="2025-05-11T23:56:21.039" v="956"/>
          <ac:spMkLst>
            <pc:docMk/>
            <pc:sldMk cId="1037349629" sldId="281"/>
            <ac:spMk id="37" creationId="{A30FE48C-0D3D-5224-DC0F-FDEDF2E771F1}"/>
          </ac:spMkLst>
        </pc:spChg>
        <pc:spChg chg="add mod">
          <ac:chgData name="Houssem Lassoued" userId="b9b8e0ad6305353d" providerId="Windows Live" clId="Web-{66F64B4E-9E6E-4B74-BABD-93244ED9BFB1}" dt="2025-05-12T00:01:36.541" v="1032" actId="20577"/>
          <ac:spMkLst>
            <pc:docMk/>
            <pc:sldMk cId="1037349629" sldId="281"/>
            <ac:spMk id="43" creationId="{4E1BC579-9503-9474-9D29-15F97DFB79A3}"/>
          </ac:spMkLst>
        </pc:spChg>
        <pc:spChg chg="del">
          <ac:chgData name="Houssem Lassoued" userId="b9b8e0ad6305353d" providerId="Windows Live" clId="Web-{66F64B4E-9E6E-4B74-BABD-93244ED9BFB1}" dt="2025-05-11T23:56:21.039" v="951"/>
          <ac:spMkLst>
            <pc:docMk/>
            <pc:sldMk cId="1037349629" sldId="281"/>
            <ac:spMk id="44" creationId="{F7961BF8-6873-1560-D77C-E72F4FF429EF}"/>
          </ac:spMkLst>
        </pc:spChg>
        <pc:spChg chg="add mod">
          <ac:chgData name="Houssem Lassoued" userId="b9b8e0ad6305353d" providerId="Windows Live" clId="Web-{66F64B4E-9E6E-4B74-BABD-93244ED9BFB1}" dt="2025-05-12T00:01:40.682" v="1033" actId="20577"/>
          <ac:spMkLst>
            <pc:docMk/>
            <pc:sldMk cId="1037349629" sldId="281"/>
            <ac:spMk id="45" creationId="{90F4A5BE-FAC7-B707-C217-6F076A5CE8B8}"/>
          </ac:spMkLst>
        </pc:spChg>
        <pc:spChg chg="del">
          <ac:chgData name="Houssem Lassoued" userId="b9b8e0ad6305353d" providerId="Windows Live" clId="Web-{66F64B4E-9E6E-4B74-BABD-93244ED9BFB1}" dt="2025-05-11T23:56:21.039" v="949"/>
          <ac:spMkLst>
            <pc:docMk/>
            <pc:sldMk cId="1037349629" sldId="281"/>
            <ac:spMk id="47" creationId="{C532C39C-119F-C422-DC9E-433D82B3C8FA}"/>
          </ac:spMkLst>
        </pc:spChg>
        <pc:spChg chg="del">
          <ac:chgData name="Houssem Lassoued" userId="b9b8e0ad6305353d" providerId="Windows Live" clId="Web-{66F64B4E-9E6E-4B74-BABD-93244ED9BFB1}" dt="2025-05-11T23:56:21.023" v="932"/>
          <ac:spMkLst>
            <pc:docMk/>
            <pc:sldMk cId="1037349629" sldId="281"/>
            <ac:spMk id="49" creationId="{2668B397-503E-394D-EDC6-79CE2BD70E8F}"/>
          </ac:spMkLst>
        </pc:spChg>
        <pc:spChg chg="del">
          <ac:chgData name="Houssem Lassoued" userId="b9b8e0ad6305353d" providerId="Windows Live" clId="Web-{66F64B4E-9E6E-4B74-BABD-93244ED9BFB1}" dt="2025-05-11T23:56:21.023" v="927"/>
          <ac:spMkLst>
            <pc:docMk/>
            <pc:sldMk cId="1037349629" sldId="281"/>
            <ac:spMk id="55" creationId="{FDEB4DD2-2A48-DC28-5748-C9938DE97FAF}"/>
          </ac:spMkLst>
        </pc:spChg>
        <pc:spChg chg="del">
          <ac:chgData name="Houssem Lassoued" userId="b9b8e0ad6305353d" providerId="Windows Live" clId="Web-{66F64B4E-9E6E-4B74-BABD-93244ED9BFB1}" dt="2025-05-11T23:56:21.023" v="926"/>
          <ac:spMkLst>
            <pc:docMk/>
            <pc:sldMk cId="1037349629" sldId="281"/>
            <ac:spMk id="57" creationId="{DAF01FEF-64EA-6589-BB00-2A711FB1F06D}"/>
          </ac:spMkLst>
        </pc:spChg>
        <pc:spChg chg="add mod">
          <ac:chgData name="Houssem Lassoued" userId="b9b8e0ad6305353d" providerId="Windows Live" clId="Web-{66F64B4E-9E6E-4B74-BABD-93244ED9BFB1}" dt="2025-05-12T00:04:42.359" v="1065" actId="20577"/>
          <ac:spMkLst>
            <pc:docMk/>
            <pc:sldMk cId="1037349629" sldId="281"/>
            <ac:spMk id="59" creationId="{53B3C17A-CC51-AF69-21AC-8E333B3729F4}"/>
          </ac:spMkLst>
        </pc:spChg>
        <pc:spChg chg="del">
          <ac:chgData name="Houssem Lassoued" userId="b9b8e0ad6305353d" providerId="Windows Live" clId="Web-{66F64B4E-9E6E-4B74-BABD-93244ED9BFB1}" dt="2025-05-11T23:56:21.023" v="944"/>
          <ac:spMkLst>
            <pc:docMk/>
            <pc:sldMk cId="1037349629" sldId="281"/>
            <ac:spMk id="63" creationId="{67A28367-60A2-648D-599E-94684AE2255A}"/>
          </ac:spMkLst>
        </pc:spChg>
        <pc:spChg chg="del">
          <ac:chgData name="Houssem Lassoued" userId="b9b8e0ad6305353d" providerId="Windows Live" clId="Web-{66F64B4E-9E6E-4B74-BABD-93244ED9BFB1}" dt="2025-05-11T23:56:21.023" v="939"/>
          <ac:spMkLst>
            <pc:docMk/>
            <pc:sldMk cId="1037349629" sldId="281"/>
            <ac:spMk id="68" creationId="{BD76AD36-36B3-74E7-7BE0-81CB7CB85E30}"/>
          </ac:spMkLst>
        </pc:spChg>
        <pc:spChg chg="del">
          <ac:chgData name="Houssem Lassoued" userId="b9b8e0ad6305353d" providerId="Windows Live" clId="Web-{66F64B4E-9E6E-4B74-BABD-93244ED9BFB1}" dt="2025-05-11T23:56:21.023" v="921"/>
          <ac:spMkLst>
            <pc:docMk/>
            <pc:sldMk cId="1037349629" sldId="281"/>
            <ac:spMk id="73" creationId="{55D2668E-93B8-5B3F-9C02-54FAFEF839CB}"/>
          </ac:spMkLst>
        </pc:spChg>
        <pc:spChg chg="del">
          <ac:chgData name="Houssem Lassoued" userId="b9b8e0ad6305353d" providerId="Windows Live" clId="Web-{66F64B4E-9E6E-4B74-BABD-93244ED9BFB1}" dt="2025-05-11T23:56:21.023" v="917"/>
          <ac:spMkLst>
            <pc:docMk/>
            <pc:sldMk cId="1037349629" sldId="281"/>
            <ac:spMk id="78" creationId="{806194E1-8621-8910-FE97-C6B28A7ADBAE}"/>
          </ac:spMkLst>
        </pc:spChg>
        <pc:spChg chg="del">
          <ac:chgData name="Houssem Lassoued" userId="b9b8e0ad6305353d" providerId="Windows Live" clId="Web-{66F64B4E-9E6E-4B74-BABD-93244ED9BFB1}" dt="2025-05-11T23:56:21.023" v="916"/>
          <ac:spMkLst>
            <pc:docMk/>
            <pc:sldMk cId="1037349629" sldId="281"/>
            <ac:spMk id="79" creationId="{6F0D7440-9903-D0EB-70C9-D5C6853AA283}"/>
          </ac:spMkLst>
        </pc:spChg>
        <pc:spChg chg="del">
          <ac:chgData name="Houssem Lassoued" userId="b9b8e0ad6305353d" providerId="Windows Live" clId="Web-{66F64B4E-9E6E-4B74-BABD-93244ED9BFB1}" dt="2025-05-11T23:56:21.023" v="914"/>
          <ac:spMkLst>
            <pc:docMk/>
            <pc:sldMk cId="1037349629" sldId="281"/>
            <ac:spMk id="82" creationId="{0F1BDD7E-88FB-322C-A506-AA047718E13E}"/>
          </ac:spMkLst>
        </pc:spChg>
        <pc:spChg chg="add mod">
          <ac:chgData name="Houssem Lassoued" userId="b9b8e0ad6305353d" providerId="Windows Live" clId="Web-{66F64B4E-9E6E-4B74-BABD-93244ED9BFB1}" dt="2025-05-12T00:04:09.483" v="1061" actId="1076"/>
          <ac:spMkLst>
            <pc:docMk/>
            <pc:sldMk cId="1037349629" sldId="281"/>
            <ac:spMk id="83" creationId="{82AEAFF5-B332-BF09-31B5-6D6D0FFAB5AD}"/>
          </ac:spMkLst>
        </pc:spChg>
        <pc:spChg chg="del">
          <ac:chgData name="Houssem Lassoued" userId="b9b8e0ad6305353d" providerId="Windows Live" clId="Web-{66F64B4E-9E6E-4B74-BABD-93244ED9BFB1}" dt="2025-05-11T23:56:21.023" v="913"/>
          <ac:spMkLst>
            <pc:docMk/>
            <pc:sldMk cId="1037349629" sldId="281"/>
            <ac:spMk id="84" creationId="{6123BEE5-64AA-2C80-833A-D03CF4237B8D}"/>
          </ac:spMkLst>
        </pc:spChg>
        <pc:spChg chg="add mod">
          <ac:chgData name="Houssem Lassoued" userId="b9b8e0ad6305353d" providerId="Windows Live" clId="Web-{66F64B4E-9E6E-4B74-BABD-93244ED9BFB1}" dt="2025-05-12T00:06:53.317" v="1092" actId="20577"/>
          <ac:spMkLst>
            <pc:docMk/>
            <pc:sldMk cId="1037349629" sldId="281"/>
            <ac:spMk id="89" creationId="{4BFAF096-EAFF-EC5A-AB7F-381A4444CA3F}"/>
          </ac:spMkLst>
        </pc:spChg>
        <pc:spChg chg="del">
          <ac:chgData name="Houssem Lassoued" userId="b9b8e0ad6305353d" providerId="Windows Live" clId="Web-{66F64B4E-9E6E-4B74-BABD-93244ED9BFB1}" dt="2025-05-11T23:56:21.023" v="910"/>
          <ac:spMkLst>
            <pc:docMk/>
            <pc:sldMk cId="1037349629" sldId="281"/>
            <ac:spMk id="90" creationId="{15F7B90F-B7A0-D0E6-0C2B-84007AFF8677}"/>
          </ac:spMkLst>
        </pc:spChg>
        <pc:spChg chg="del">
          <ac:chgData name="Houssem Lassoued" userId="b9b8e0ad6305353d" providerId="Windows Live" clId="Web-{66F64B4E-9E6E-4B74-BABD-93244ED9BFB1}" dt="2025-05-11T23:56:21.023" v="909"/>
          <ac:spMkLst>
            <pc:docMk/>
            <pc:sldMk cId="1037349629" sldId="281"/>
            <ac:spMk id="92" creationId="{F72B9870-A592-6730-1FAA-D45362AC9332}"/>
          </ac:spMkLst>
        </pc:spChg>
        <pc:spChg chg="add mod">
          <ac:chgData name="Houssem Lassoued" userId="b9b8e0ad6305353d" providerId="Windows Live" clId="Web-{66F64B4E-9E6E-4B74-BABD-93244ED9BFB1}" dt="2025-05-12T00:08:30.070" v="1106" actId="20577"/>
          <ac:spMkLst>
            <pc:docMk/>
            <pc:sldMk cId="1037349629" sldId="281"/>
            <ac:spMk id="93" creationId="{2A58B1B4-3A4E-8721-8C0F-11182FA0C987}"/>
          </ac:spMkLst>
        </pc:spChg>
        <pc:spChg chg="del">
          <ac:chgData name="Houssem Lassoued" userId="b9b8e0ad6305353d" providerId="Windows Live" clId="Web-{66F64B4E-9E6E-4B74-BABD-93244ED9BFB1}" dt="2025-05-11T23:56:21.007" v="907"/>
          <ac:spMkLst>
            <pc:docMk/>
            <pc:sldMk cId="1037349629" sldId="281"/>
            <ac:spMk id="96" creationId="{9911B53F-0286-338D-34A1-4523DEB7C490}"/>
          </ac:spMkLst>
        </pc:spChg>
        <pc:spChg chg="add mod">
          <ac:chgData name="Houssem Lassoued" userId="b9b8e0ad6305353d" providerId="Windows Live" clId="Web-{66F64B4E-9E6E-4B74-BABD-93244ED9BFB1}" dt="2025-05-12T00:10:59.871" v="1126" actId="20577"/>
          <ac:spMkLst>
            <pc:docMk/>
            <pc:sldMk cId="1037349629" sldId="281"/>
            <ac:spMk id="97" creationId="{C3DFFEE1-B30E-454F-DA41-605BCBE2A96F}"/>
          </ac:spMkLst>
        </pc:spChg>
        <pc:spChg chg="del">
          <ac:chgData name="Houssem Lassoued" userId="b9b8e0ad6305353d" providerId="Windows Live" clId="Web-{66F64B4E-9E6E-4B74-BABD-93244ED9BFB1}" dt="2025-05-11T23:56:21.007" v="905"/>
          <ac:spMkLst>
            <pc:docMk/>
            <pc:sldMk cId="1037349629" sldId="281"/>
            <ac:spMk id="100" creationId="{4770D6EC-1E40-8310-159A-A34B60B9F652}"/>
          </ac:spMkLst>
        </pc:spChg>
        <pc:spChg chg="add mod">
          <ac:chgData name="Houssem Lassoued" userId="b9b8e0ad6305353d" providerId="Windows Live" clId="Web-{66F64B4E-9E6E-4B74-BABD-93244ED9BFB1}" dt="2025-05-12T00:11:57.310" v="1133"/>
          <ac:spMkLst>
            <pc:docMk/>
            <pc:sldMk cId="1037349629" sldId="281"/>
            <ac:spMk id="101" creationId="{571842A8-B741-0A8A-C8A0-BAB4086F9470}"/>
          </ac:spMkLst>
        </pc:spChg>
        <pc:spChg chg="add mod">
          <ac:chgData name="Houssem Lassoued" userId="b9b8e0ad6305353d" providerId="Windows Live" clId="Web-{66F64B4E-9E6E-4B74-BABD-93244ED9BFB1}" dt="2025-05-12T00:13:29.110" v="1150" actId="20577"/>
          <ac:spMkLst>
            <pc:docMk/>
            <pc:sldMk cId="1037349629" sldId="281"/>
            <ac:spMk id="102" creationId="{2A178031-8DB2-89CD-F269-DEB4B45C5156}"/>
          </ac:spMkLst>
        </pc:spChg>
        <pc:spChg chg="add mod">
          <ac:chgData name="Houssem Lassoued" userId="b9b8e0ad6305353d" providerId="Windows Live" clId="Web-{66F64B4E-9E6E-4B74-BABD-93244ED9BFB1}" dt="2025-05-12T00:15:37.102" v="1170" actId="1076"/>
          <ac:spMkLst>
            <pc:docMk/>
            <pc:sldMk cId="1037349629" sldId="281"/>
            <ac:spMk id="104" creationId="{EF4D51EF-A73A-B03C-5FA3-217D05605EDD}"/>
          </ac:spMkLst>
        </pc:spChg>
        <pc:spChg chg="add mod">
          <ac:chgData name="Houssem Lassoued" userId="b9b8e0ad6305353d" providerId="Windows Live" clId="Web-{66F64B4E-9E6E-4B74-BABD-93244ED9BFB1}" dt="2025-05-12T00:20:05.914" v="1203" actId="1076"/>
          <ac:spMkLst>
            <pc:docMk/>
            <pc:sldMk cId="1037349629" sldId="281"/>
            <ac:spMk id="106" creationId="{9A968B68-7474-6C22-A310-77A75FF37A69}"/>
          </ac:spMkLst>
        </pc:spChg>
        <pc:spChg chg="add mod">
          <ac:chgData name="Houssem Lassoued" userId="b9b8e0ad6305353d" providerId="Windows Live" clId="Web-{66F64B4E-9E6E-4B74-BABD-93244ED9BFB1}" dt="2025-05-12T00:20:05.929" v="1204" actId="1076"/>
          <ac:spMkLst>
            <pc:docMk/>
            <pc:sldMk cId="1037349629" sldId="281"/>
            <ac:spMk id="108" creationId="{131E7036-994B-C7FF-D4E3-1F3EFA07533D}"/>
          </ac:spMkLst>
        </pc:spChg>
        <pc:cxnChg chg="del">
          <ac:chgData name="Houssem Lassoued" userId="b9b8e0ad6305353d" providerId="Windows Live" clId="Web-{66F64B4E-9E6E-4B74-BABD-93244ED9BFB1}" dt="2025-05-11T23:56:21.023" v="937"/>
          <ac:cxnSpMkLst>
            <pc:docMk/>
            <pc:sldMk cId="1037349629" sldId="281"/>
            <ac:cxnSpMk id="2" creationId="{CA0A0F09-9473-42DA-A93E-0FE43ABCBDC1}"/>
          </ac:cxnSpMkLst>
        </pc:cxnChg>
        <pc:cxnChg chg="del">
          <ac:chgData name="Houssem Lassoued" userId="b9b8e0ad6305353d" providerId="Windows Live" clId="Web-{66F64B4E-9E6E-4B74-BABD-93244ED9BFB1}" dt="2025-05-11T23:56:21.039" v="970"/>
          <ac:cxnSpMkLst>
            <pc:docMk/>
            <pc:sldMk cId="1037349629" sldId="281"/>
            <ac:cxnSpMk id="13" creationId="{F8E17DC4-3921-E863-B7BA-C42F695E3BAE}"/>
          </ac:cxnSpMkLst>
        </pc:cxnChg>
        <pc:cxnChg chg="del">
          <ac:chgData name="Houssem Lassoued" userId="b9b8e0ad6305353d" providerId="Windows Live" clId="Web-{66F64B4E-9E6E-4B74-BABD-93244ED9BFB1}" dt="2025-05-11T23:56:21.039" v="972"/>
          <ac:cxnSpMkLst>
            <pc:docMk/>
            <pc:sldMk cId="1037349629" sldId="281"/>
            <ac:cxnSpMk id="14" creationId="{6254DE28-6D85-86E5-2FED-05A7F017610A}"/>
          </ac:cxnSpMkLst>
        </pc:cxnChg>
        <pc:cxnChg chg="del">
          <ac:chgData name="Houssem Lassoued" userId="b9b8e0ad6305353d" providerId="Windows Live" clId="Web-{66F64B4E-9E6E-4B74-BABD-93244ED9BFB1}" dt="2025-05-11T23:56:21.039" v="968"/>
          <ac:cxnSpMkLst>
            <pc:docMk/>
            <pc:sldMk cId="1037349629" sldId="281"/>
            <ac:cxnSpMk id="16" creationId="{5F6F293A-349C-AAFA-FA7E-51605B64ACDF}"/>
          </ac:cxnSpMkLst>
        </pc:cxnChg>
        <pc:cxnChg chg="del">
          <ac:chgData name="Houssem Lassoued" userId="b9b8e0ad6305353d" providerId="Windows Live" clId="Web-{66F64B4E-9E6E-4B74-BABD-93244ED9BFB1}" dt="2025-05-11T23:56:21.039" v="967"/>
          <ac:cxnSpMkLst>
            <pc:docMk/>
            <pc:sldMk cId="1037349629" sldId="281"/>
            <ac:cxnSpMk id="18" creationId="{79820370-60D1-DF77-8A7B-E336E5C91093}"/>
          </ac:cxnSpMkLst>
        </pc:cxnChg>
        <pc:cxnChg chg="del">
          <ac:chgData name="Houssem Lassoued" userId="b9b8e0ad6305353d" providerId="Windows Live" clId="Web-{66F64B4E-9E6E-4B74-BABD-93244ED9BFB1}" dt="2025-05-11T23:56:21.039" v="965"/>
          <ac:cxnSpMkLst>
            <pc:docMk/>
            <pc:sldMk cId="1037349629" sldId="281"/>
            <ac:cxnSpMk id="23" creationId="{49C098B4-224E-5B53-A68E-CF34146706DB}"/>
          </ac:cxnSpMkLst>
        </pc:cxnChg>
        <pc:cxnChg chg="del">
          <ac:chgData name="Houssem Lassoued" userId="b9b8e0ad6305353d" providerId="Windows Live" clId="Web-{66F64B4E-9E6E-4B74-BABD-93244ED9BFB1}" dt="2025-05-11T23:56:21.039" v="963"/>
          <ac:cxnSpMkLst>
            <pc:docMk/>
            <pc:sldMk cId="1037349629" sldId="281"/>
            <ac:cxnSpMk id="25" creationId="{DEEFA1A8-59D1-6F28-5A00-6D478B8AEAA9}"/>
          </ac:cxnSpMkLst>
        </pc:cxnChg>
        <pc:cxnChg chg="del">
          <ac:chgData name="Houssem Lassoued" userId="b9b8e0ad6305353d" providerId="Windows Live" clId="Web-{66F64B4E-9E6E-4B74-BABD-93244ED9BFB1}" dt="2025-05-11T23:56:21.039" v="961"/>
          <ac:cxnSpMkLst>
            <pc:docMk/>
            <pc:sldMk cId="1037349629" sldId="281"/>
            <ac:cxnSpMk id="27" creationId="{AB63607C-BD32-34D5-726D-98D0121839B2}"/>
          </ac:cxnSpMkLst>
        </pc:cxnChg>
        <pc:cxnChg chg="del">
          <ac:chgData name="Houssem Lassoued" userId="b9b8e0ad6305353d" providerId="Windows Live" clId="Web-{66F64B4E-9E6E-4B74-BABD-93244ED9BFB1}" dt="2025-05-11T23:56:21.039" v="959"/>
          <ac:cxnSpMkLst>
            <pc:docMk/>
            <pc:sldMk cId="1037349629" sldId="281"/>
            <ac:cxnSpMk id="29" creationId="{66529F19-B2C9-F08C-7E55-5055B6DAC006}"/>
          </ac:cxnSpMkLst>
        </pc:cxnChg>
        <pc:cxnChg chg="del">
          <ac:chgData name="Houssem Lassoued" userId="b9b8e0ad6305353d" providerId="Windows Live" clId="Web-{66F64B4E-9E6E-4B74-BABD-93244ED9BFB1}" dt="2025-05-11T23:56:21.023" v="935"/>
          <ac:cxnSpMkLst>
            <pc:docMk/>
            <pc:sldMk cId="1037349629" sldId="281"/>
            <ac:cxnSpMk id="31" creationId="{59BCA9DF-9E74-3258-02B7-B01478EEE793}"/>
          </ac:cxnSpMkLst>
        </pc:cxnChg>
        <pc:cxnChg chg="del">
          <ac:chgData name="Houssem Lassoued" userId="b9b8e0ad6305353d" providerId="Windows Live" clId="Web-{66F64B4E-9E6E-4B74-BABD-93244ED9BFB1}" dt="2025-05-11T23:56:21.039" v="958"/>
          <ac:cxnSpMkLst>
            <pc:docMk/>
            <pc:sldMk cId="1037349629" sldId="281"/>
            <ac:cxnSpMk id="33" creationId="{2FF8E4EF-D1B5-E75C-8EE6-E76B1279EAD9}"/>
          </ac:cxnSpMkLst>
        </pc:cxnChg>
        <pc:cxnChg chg="del">
          <ac:chgData name="Houssem Lassoued" userId="b9b8e0ad6305353d" providerId="Windows Live" clId="Web-{66F64B4E-9E6E-4B74-BABD-93244ED9BFB1}" dt="2025-05-11T23:56:21.039" v="957"/>
          <ac:cxnSpMkLst>
            <pc:docMk/>
            <pc:sldMk cId="1037349629" sldId="281"/>
            <ac:cxnSpMk id="34" creationId="{98EAA7BE-F1BC-6656-A0ED-E90542E85F23}"/>
          </ac:cxnSpMkLst>
        </pc:cxnChg>
        <pc:cxnChg chg="del">
          <ac:chgData name="Houssem Lassoued" userId="b9b8e0ad6305353d" providerId="Windows Live" clId="Web-{66F64B4E-9E6E-4B74-BABD-93244ED9BFB1}" dt="2025-05-11T23:56:21.023" v="934"/>
          <ac:cxnSpMkLst>
            <pc:docMk/>
            <pc:sldMk cId="1037349629" sldId="281"/>
            <ac:cxnSpMk id="35" creationId="{AADA91C2-BBBD-B8A3-B661-6C0060FA22BE}"/>
          </ac:cxnSpMkLst>
        </pc:cxnChg>
        <pc:cxnChg chg="del">
          <ac:chgData name="Houssem Lassoued" userId="b9b8e0ad6305353d" providerId="Windows Live" clId="Web-{66F64B4E-9E6E-4B74-BABD-93244ED9BFB1}" dt="2025-05-11T23:56:21.023" v="933"/>
          <ac:cxnSpMkLst>
            <pc:docMk/>
            <pc:sldMk cId="1037349629" sldId="281"/>
            <ac:cxnSpMk id="36" creationId="{C1964062-9DFB-A153-A40B-2CB7848F8618}"/>
          </ac:cxnSpMkLst>
        </pc:cxnChg>
        <pc:cxnChg chg="del">
          <ac:chgData name="Houssem Lassoued" userId="b9b8e0ad6305353d" providerId="Windows Live" clId="Web-{66F64B4E-9E6E-4B74-BABD-93244ED9BFB1}" dt="2025-05-11T23:56:21.039" v="955"/>
          <ac:cxnSpMkLst>
            <pc:docMk/>
            <pc:sldMk cId="1037349629" sldId="281"/>
            <ac:cxnSpMk id="38" creationId="{63C5F675-CBBA-7042-5B86-E8C89A2A72F6}"/>
          </ac:cxnSpMkLst>
        </pc:cxnChg>
        <pc:cxnChg chg="del">
          <ac:chgData name="Houssem Lassoued" userId="b9b8e0ad6305353d" providerId="Windows Live" clId="Web-{66F64B4E-9E6E-4B74-BABD-93244ED9BFB1}" dt="2025-05-11T23:56:21.039" v="954"/>
          <ac:cxnSpMkLst>
            <pc:docMk/>
            <pc:sldMk cId="1037349629" sldId="281"/>
            <ac:cxnSpMk id="39" creationId="{C50E3C48-578C-E3D8-A15F-6922804981F4}"/>
          </ac:cxnSpMkLst>
        </pc:cxnChg>
        <pc:cxnChg chg="del">
          <ac:chgData name="Houssem Lassoued" userId="b9b8e0ad6305353d" providerId="Windows Live" clId="Web-{66F64B4E-9E6E-4B74-BABD-93244ED9BFB1}" dt="2025-05-11T23:56:21.039" v="953"/>
          <ac:cxnSpMkLst>
            <pc:docMk/>
            <pc:sldMk cId="1037349629" sldId="281"/>
            <ac:cxnSpMk id="40" creationId="{EE7F2997-3823-7184-B887-9EEA77C1515D}"/>
          </ac:cxnSpMkLst>
        </pc:cxnChg>
        <pc:cxnChg chg="del">
          <ac:chgData name="Houssem Lassoued" userId="b9b8e0ad6305353d" providerId="Windows Live" clId="Web-{66F64B4E-9E6E-4B74-BABD-93244ED9BFB1}" dt="2025-05-11T23:56:21.039" v="952"/>
          <ac:cxnSpMkLst>
            <pc:docMk/>
            <pc:sldMk cId="1037349629" sldId="281"/>
            <ac:cxnSpMk id="42" creationId="{15EC0EE9-5AE4-625E-93C1-45F6DE8FF06F}"/>
          </ac:cxnSpMkLst>
        </pc:cxnChg>
        <pc:cxnChg chg="del">
          <ac:chgData name="Houssem Lassoued" userId="b9b8e0ad6305353d" providerId="Windows Live" clId="Web-{66F64B4E-9E6E-4B74-BABD-93244ED9BFB1}" dt="2025-05-11T23:56:21.039" v="950"/>
          <ac:cxnSpMkLst>
            <pc:docMk/>
            <pc:sldMk cId="1037349629" sldId="281"/>
            <ac:cxnSpMk id="46" creationId="{DEB578E3-C287-BF36-632C-4DE11752C963}"/>
          </ac:cxnSpMkLst>
        </pc:cxnChg>
        <pc:cxnChg chg="del">
          <ac:chgData name="Houssem Lassoued" userId="b9b8e0ad6305353d" providerId="Windows Live" clId="Web-{66F64B4E-9E6E-4B74-BABD-93244ED9BFB1}" dt="2025-05-11T23:56:21.039" v="948"/>
          <ac:cxnSpMkLst>
            <pc:docMk/>
            <pc:sldMk cId="1037349629" sldId="281"/>
            <ac:cxnSpMk id="48" creationId="{7DB200D8-F926-0CEA-2B1C-6A9694A8ECE3}"/>
          </ac:cxnSpMkLst>
        </pc:cxnChg>
        <pc:cxnChg chg="del">
          <ac:chgData name="Houssem Lassoued" userId="b9b8e0ad6305353d" providerId="Windows Live" clId="Web-{66F64B4E-9E6E-4B74-BABD-93244ED9BFB1}" dt="2025-05-11T23:56:21.023" v="931"/>
          <ac:cxnSpMkLst>
            <pc:docMk/>
            <pc:sldMk cId="1037349629" sldId="281"/>
            <ac:cxnSpMk id="50" creationId="{478F636D-6D3C-B5E1-B401-A55D583A9679}"/>
          </ac:cxnSpMkLst>
        </pc:cxnChg>
        <pc:cxnChg chg="del">
          <ac:chgData name="Houssem Lassoued" userId="b9b8e0ad6305353d" providerId="Windows Live" clId="Web-{66F64B4E-9E6E-4B74-BABD-93244ED9BFB1}" dt="2025-05-11T23:56:21.023" v="930"/>
          <ac:cxnSpMkLst>
            <pc:docMk/>
            <pc:sldMk cId="1037349629" sldId="281"/>
            <ac:cxnSpMk id="51" creationId="{02FA6793-8308-48CC-DA87-DD55D16F124E}"/>
          </ac:cxnSpMkLst>
        </pc:cxnChg>
        <pc:cxnChg chg="del">
          <ac:chgData name="Houssem Lassoued" userId="b9b8e0ad6305353d" providerId="Windows Live" clId="Web-{66F64B4E-9E6E-4B74-BABD-93244ED9BFB1}" dt="2025-05-11T23:56:21.023" v="929"/>
          <ac:cxnSpMkLst>
            <pc:docMk/>
            <pc:sldMk cId="1037349629" sldId="281"/>
            <ac:cxnSpMk id="52" creationId="{76C056AB-3D21-1E24-B6A3-A9B83C0E31DB}"/>
          </ac:cxnSpMkLst>
        </pc:cxnChg>
        <pc:cxnChg chg="del">
          <ac:chgData name="Houssem Lassoued" userId="b9b8e0ad6305353d" providerId="Windows Live" clId="Web-{66F64B4E-9E6E-4B74-BABD-93244ED9BFB1}" dt="2025-05-11T23:56:21.023" v="928"/>
          <ac:cxnSpMkLst>
            <pc:docMk/>
            <pc:sldMk cId="1037349629" sldId="281"/>
            <ac:cxnSpMk id="53" creationId="{87E2FB83-424A-9CF4-8512-C762B3A6AB57}"/>
          </ac:cxnSpMkLst>
        </pc:cxnChg>
        <pc:cxnChg chg="del">
          <ac:chgData name="Houssem Lassoued" userId="b9b8e0ad6305353d" providerId="Windows Live" clId="Web-{66F64B4E-9E6E-4B74-BABD-93244ED9BFB1}" dt="2025-05-11T23:56:21.039" v="947"/>
          <ac:cxnSpMkLst>
            <pc:docMk/>
            <pc:sldMk cId="1037349629" sldId="281"/>
            <ac:cxnSpMk id="54" creationId="{40ACBF2A-D80A-618D-9BF7-40FE388F4A9F}"/>
          </ac:cxnSpMkLst>
        </pc:cxnChg>
        <pc:cxnChg chg="add">
          <ac:chgData name="Houssem Lassoued" userId="b9b8e0ad6305353d" providerId="Windows Live" clId="Web-{66F64B4E-9E6E-4B74-BABD-93244ED9BFB1}" dt="2025-05-11T23:59:49.436" v="1010"/>
          <ac:cxnSpMkLst>
            <pc:docMk/>
            <pc:sldMk cId="1037349629" sldId="281"/>
            <ac:cxnSpMk id="58" creationId="{7DED4A71-8EC9-1624-D909-607D1B40F9F7}"/>
          </ac:cxnSpMkLst>
        </pc:cxnChg>
        <pc:cxnChg chg="del">
          <ac:chgData name="Houssem Lassoued" userId="b9b8e0ad6305353d" providerId="Windows Live" clId="Web-{66F64B4E-9E6E-4B74-BABD-93244ED9BFB1}" dt="2025-05-11T23:56:21.023" v="925"/>
          <ac:cxnSpMkLst>
            <pc:docMk/>
            <pc:sldMk cId="1037349629" sldId="281"/>
            <ac:cxnSpMk id="60" creationId="{7067DF6C-186E-4E91-0546-286CA9D0231C}"/>
          </ac:cxnSpMkLst>
        </pc:cxnChg>
        <pc:cxnChg chg="del">
          <ac:chgData name="Houssem Lassoued" userId="b9b8e0ad6305353d" providerId="Windows Live" clId="Web-{66F64B4E-9E6E-4B74-BABD-93244ED9BFB1}" dt="2025-05-11T23:56:21.039" v="946"/>
          <ac:cxnSpMkLst>
            <pc:docMk/>
            <pc:sldMk cId="1037349629" sldId="281"/>
            <ac:cxnSpMk id="61" creationId="{F044C334-547B-E646-5327-34781BD8D9BD}"/>
          </ac:cxnSpMkLst>
        </pc:cxnChg>
        <pc:cxnChg chg="del">
          <ac:chgData name="Houssem Lassoued" userId="b9b8e0ad6305353d" providerId="Windows Live" clId="Web-{66F64B4E-9E6E-4B74-BABD-93244ED9BFB1}" dt="2025-05-11T23:56:21.039" v="945"/>
          <ac:cxnSpMkLst>
            <pc:docMk/>
            <pc:sldMk cId="1037349629" sldId="281"/>
            <ac:cxnSpMk id="62" creationId="{88FCE5AB-0CB2-1EA7-934D-EEABF7BC6A13}"/>
          </ac:cxnSpMkLst>
        </pc:cxnChg>
        <pc:cxnChg chg="del">
          <ac:chgData name="Houssem Lassoued" userId="b9b8e0ad6305353d" providerId="Windows Live" clId="Web-{66F64B4E-9E6E-4B74-BABD-93244ED9BFB1}" dt="2025-05-11T23:56:21.023" v="943"/>
          <ac:cxnSpMkLst>
            <pc:docMk/>
            <pc:sldMk cId="1037349629" sldId="281"/>
            <ac:cxnSpMk id="64" creationId="{3AC5B9BE-577A-E61F-50F5-9AF5BF4E0D9C}"/>
          </ac:cxnSpMkLst>
        </pc:cxnChg>
        <pc:cxnChg chg="del">
          <ac:chgData name="Houssem Lassoued" userId="b9b8e0ad6305353d" providerId="Windows Live" clId="Web-{66F64B4E-9E6E-4B74-BABD-93244ED9BFB1}" dt="2025-05-11T23:56:21.023" v="942"/>
          <ac:cxnSpMkLst>
            <pc:docMk/>
            <pc:sldMk cId="1037349629" sldId="281"/>
            <ac:cxnSpMk id="65" creationId="{C345FC4E-534E-8D64-12BF-0528FDCF0300}"/>
          </ac:cxnSpMkLst>
        </pc:cxnChg>
        <pc:cxnChg chg="del">
          <ac:chgData name="Houssem Lassoued" userId="b9b8e0ad6305353d" providerId="Windows Live" clId="Web-{66F64B4E-9E6E-4B74-BABD-93244ED9BFB1}" dt="2025-05-11T23:56:21.023" v="941"/>
          <ac:cxnSpMkLst>
            <pc:docMk/>
            <pc:sldMk cId="1037349629" sldId="281"/>
            <ac:cxnSpMk id="66" creationId="{18A01779-7B0F-14A8-8F5E-CBFFF7FE6284}"/>
          </ac:cxnSpMkLst>
        </pc:cxnChg>
        <pc:cxnChg chg="del">
          <ac:chgData name="Houssem Lassoued" userId="b9b8e0ad6305353d" providerId="Windows Live" clId="Web-{66F64B4E-9E6E-4B74-BABD-93244ED9BFB1}" dt="2025-05-11T23:56:21.023" v="940"/>
          <ac:cxnSpMkLst>
            <pc:docMk/>
            <pc:sldMk cId="1037349629" sldId="281"/>
            <ac:cxnSpMk id="67" creationId="{06A7EEF5-96DC-838C-DCFD-0C4AA364A213}"/>
          </ac:cxnSpMkLst>
        </pc:cxnChg>
        <pc:cxnChg chg="del">
          <ac:chgData name="Houssem Lassoued" userId="b9b8e0ad6305353d" providerId="Windows Live" clId="Web-{66F64B4E-9E6E-4B74-BABD-93244ED9BFB1}" dt="2025-05-11T23:56:21.023" v="938"/>
          <ac:cxnSpMkLst>
            <pc:docMk/>
            <pc:sldMk cId="1037349629" sldId="281"/>
            <ac:cxnSpMk id="69" creationId="{EE08C83E-F768-7280-15AA-53A91BBC53F6}"/>
          </ac:cxnSpMkLst>
        </pc:cxnChg>
        <pc:cxnChg chg="del">
          <ac:chgData name="Houssem Lassoued" userId="b9b8e0ad6305353d" providerId="Windows Live" clId="Web-{66F64B4E-9E6E-4B74-BABD-93244ED9BFB1}" dt="2025-05-11T23:56:21.023" v="924"/>
          <ac:cxnSpMkLst>
            <pc:docMk/>
            <pc:sldMk cId="1037349629" sldId="281"/>
            <ac:cxnSpMk id="70" creationId="{C2CC87EB-8B68-8B1D-F524-6F753099AC05}"/>
          </ac:cxnSpMkLst>
        </pc:cxnChg>
        <pc:cxnChg chg="del">
          <ac:chgData name="Houssem Lassoued" userId="b9b8e0ad6305353d" providerId="Windows Live" clId="Web-{66F64B4E-9E6E-4B74-BABD-93244ED9BFB1}" dt="2025-05-11T23:56:21.023" v="923"/>
          <ac:cxnSpMkLst>
            <pc:docMk/>
            <pc:sldMk cId="1037349629" sldId="281"/>
            <ac:cxnSpMk id="71" creationId="{543D21D3-0EAE-E790-D933-08BACD5D1155}"/>
          </ac:cxnSpMkLst>
        </pc:cxnChg>
        <pc:cxnChg chg="del">
          <ac:chgData name="Houssem Lassoued" userId="b9b8e0ad6305353d" providerId="Windows Live" clId="Web-{66F64B4E-9E6E-4B74-BABD-93244ED9BFB1}" dt="2025-05-11T23:56:21.023" v="922"/>
          <ac:cxnSpMkLst>
            <pc:docMk/>
            <pc:sldMk cId="1037349629" sldId="281"/>
            <ac:cxnSpMk id="72" creationId="{46F301E2-17E0-9B5F-EAF3-169D9635D4EA}"/>
          </ac:cxnSpMkLst>
        </pc:cxnChg>
        <pc:cxnChg chg="del">
          <ac:chgData name="Houssem Lassoued" userId="b9b8e0ad6305353d" providerId="Windows Live" clId="Web-{66F64B4E-9E6E-4B74-BABD-93244ED9BFB1}" dt="2025-05-11T23:56:21.023" v="920"/>
          <ac:cxnSpMkLst>
            <pc:docMk/>
            <pc:sldMk cId="1037349629" sldId="281"/>
            <ac:cxnSpMk id="74" creationId="{D88A8EDE-DAA0-52FB-D57F-F5A173021052}"/>
          </ac:cxnSpMkLst>
        </pc:cxnChg>
        <pc:cxnChg chg="del">
          <ac:chgData name="Houssem Lassoued" userId="b9b8e0ad6305353d" providerId="Windows Live" clId="Web-{66F64B4E-9E6E-4B74-BABD-93244ED9BFB1}" dt="2025-05-11T23:56:21.023" v="919"/>
          <ac:cxnSpMkLst>
            <pc:docMk/>
            <pc:sldMk cId="1037349629" sldId="281"/>
            <ac:cxnSpMk id="75" creationId="{5238E01F-0D87-E367-F174-FD23DDF5E6EC}"/>
          </ac:cxnSpMkLst>
        </pc:cxnChg>
        <pc:cxnChg chg="del">
          <ac:chgData name="Houssem Lassoued" userId="b9b8e0ad6305353d" providerId="Windows Live" clId="Web-{66F64B4E-9E6E-4B74-BABD-93244ED9BFB1}" dt="2025-05-11T23:56:21.023" v="918"/>
          <ac:cxnSpMkLst>
            <pc:docMk/>
            <pc:sldMk cId="1037349629" sldId="281"/>
            <ac:cxnSpMk id="76" creationId="{4AE2A950-33A2-477A-19B8-801F50CA40AA}"/>
          </ac:cxnSpMkLst>
        </pc:cxnChg>
        <pc:cxnChg chg="add mod">
          <ac:chgData name="Houssem Lassoued" userId="b9b8e0ad6305353d" providerId="Windows Live" clId="Web-{66F64B4E-9E6E-4B74-BABD-93244ED9BFB1}" dt="2025-05-12T00:01:28.947" v="1031" actId="1076"/>
          <ac:cxnSpMkLst>
            <pc:docMk/>
            <pc:sldMk cId="1037349629" sldId="281"/>
            <ac:cxnSpMk id="77" creationId="{4CFF0504-4818-019E-E8BD-7F5B57651E1A}"/>
          </ac:cxnSpMkLst>
        </pc:cxnChg>
        <pc:cxnChg chg="del">
          <ac:chgData name="Houssem Lassoued" userId="b9b8e0ad6305353d" providerId="Windows Live" clId="Web-{66F64B4E-9E6E-4B74-BABD-93244ED9BFB1}" dt="2025-05-11T23:56:21.023" v="915"/>
          <ac:cxnSpMkLst>
            <pc:docMk/>
            <pc:sldMk cId="1037349629" sldId="281"/>
            <ac:cxnSpMk id="81" creationId="{E2052252-E327-897B-95AF-4C0FD55A697A}"/>
          </ac:cxnSpMkLst>
        </pc:cxnChg>
        <pc:cxnChg chg="del">
          <ac:chgData name="Houssem Lassoued" userId="b9b8e0ad6305353d" providerId="Windows Live" clId="Web-{66F64B4E-9E6E-4B74-BABD-93244ED9BFB1}" dt="2025-05-11T23:56:21.023" v="912"/>
          <ac:cxnSpMkLst>
            <pc:docMk/>
            <pc:sldMk cId="1037349629" sldId="281"/>
            <ac:cxnSpMk id="86" creationId="{9FA0C6E8-8D5B-BC62-BB55-F2024E941A57}"/>
          </ac:cxnSpMkLst>
        </pc:cxnChg>
        <pc:cxnChg chg="add mod">
          <ac:chgData name="Houssem Lassoued" userId="b9b8e0ad6305353d" providerId="Windows Live" clId="Web-{66F64B4E-9E6E-4B74-BABD-93244ED9BFB1}" dt="2025-05-12T00:04:04.358" v="1060" actId="1076"/>
          <ac:cxnSpMkLst>
            <pc:docMk/>
            <pc:sldMk cId="1037349629" sldId="281"/>
            <ac:cxnSpMk id="87" creationId="{35489785-92D7-7884-8A78-31A60E5F4FA7}"/>
          </ac:cxnSpMkLst>
        </pc:cxnChg>
        <pc:cxnChg chg="del">
          <ac:chgData name="Houssem Lassoued" userId="b9b8e0ad6305353d" providerId="Windows Live" clId="Web-{66F64B4E-9E6E-4B74-BABD-93244ED9BFB1}" dt="2025-05-11T23:56:21.023" v="911"/>
          <ac:cxnSpMkLst>
            <pc:docMk/>
            <pc:sldMk cId="1037349629" sldId="281"/>
            <ac:cxnSpMk id="88" creationId="{D34B8584-EA5E-E36D-B341-3B1CC6E7BA17}"/>
          </ac:cxnSpMkLst>
        </pc:cxnChg>
        <pc:cxnChg chg="add mod">
          <ac:chgData name="Houssem Lassoued" userId="b9b8e0ad6305353d" providerId="Windows Live" clId="Web-{66F64B4E-9E6E-4B74-BABD-93244ED9BFB1}" dt="2025-05-12T00:05:42.096" v="1069" actId="1076"/>
          <ac:cxnSpMkLst>
            <pc:docMk/>
            <pc:sldMk cId="1037349629" sldId="281"/>
            <ac:cxnSpMk id="91" creationId="{5C25C67F-0CCA-FA69-3AE6-1177D132CAB7}"/>
          </ac:cxnSpMkLst>
        </pc:cxnChg>
        <pc:cxnChg chg="del">
          <ac:chgData name="Houssem Lassoued" userId="b9b8e0ad6305353d" providerId="Windows Live" clId="Web-{66F64B4E-9E6E-4B74-BABD-93244ED9BFB1}" dt="2025-05-11T23:56:21.023" v="908"/>
          <ac:cxnSpMkLst>
            <pc:docMk/>
            <pc:sldMk cId="1037349629" sldId="281"/>
            <ac:cxnSpMk id="94" creationId="{CCFE913D-C446-952D-B8F1-7CFA22D54614}"/>
          </ac:cxnSpMkLst>
        </pc:cxnChg>
        <pc:cxnChg chg="add mod">
          <ac:chgData name="Houssem Lassoued" userId="b9b8e0ad6305353d" providerId="Windows Live" clId="Web-{66F64B4E-9E6E-4B74-BABD-93244ED9BFB1}" dt="2025-05-12T00:08:04.975" v="1096" actId="1076"/>
          <ac:cxnSpMkLst>
            <pc:docMk/>
            <pc:sldMk cId="1037349629" sldId="281"/>
            <ac:cxnSpMk id="95" creationId="{820608DB-CE6E-F4C5-5D51-B4B45974D25A}"/>
          </ac:cxnSpMkLst>
        </pc:cxnChg>
        <pc:cxnChg chg="del">
          <ac:chgData name="Houssem Lassoued" userId="b9b8e0ad6305353d" providerId="Windows Live" clId="Web-{66F64B4E-9E6E-4B74-BABD-93244ED9BFB1}" dt="2025-05-11T23:56:21.007" v="906"/>
          <ac:cxnSpMkLst>
            <pc:docMk/>
            <pc:sldMk cId="1037349629" sldId="281"/>
            <ac:cxnSpMk id="98" creationId="{6981B3AF-DACF-2A9F-1A90-216DFB91FD95}"/>
          </ac:cxnSpMkLst>
        </pc:cxnChg>
        <pc:cxnChg chg="add mod">
          <ac:chgData name="Houssem Lassoued" userId="b9b8e0ad6305353d" providerId="Windows Live" clId="Web-{66F64B4E-9E6E-4B74-BABD-93244ED9BFB1}" dt="2025-05-12T00:10:08.776" v="1110" actId="1076"/>
          <ac:cxnSpMkLst>
            <pc:docMk/>
            <pc:sldMk cId="1037349629" sldId="281"/>
            <ac:cxnSpMk id="99" creationId="{4D99B7A4-F6C0-87D6-E827-7BE5586619F2}"/>
          </ac:cxnSpMkLst>
        </pc:cxnChg>
      </pc:sldChg>
      <pc:sldChg chg="addSp delSp modSp add replId">
        <pc:chgData name="Houssem Lassoued" userId="b9b8e0ad6305353d" providerId="Windows Live" clId="Web-{66F64B4E-9E6E-4B74-BABD-93244ED9BFB1}" dt="2025-05-12T01:23:54.750" v="1713" actId="1076"/>
        <pc:sldMkLst>
          <pc:docMk/>
          <pc:sldMk cId="2702368828" sldId="282"/>
        </pc:sldMkLst>
        <pc:spChg chg="add mod">
          <ac:chgData name="Houssem Lassoued" userId="b9b8e0ad6305353d" providerId="Windows Live" clId="Web-{66F64B4E-9E6E-4B74-BABD-93244ED9BFB1}" dt="2025-05-12T01:14:05.180" v="1659"/>
          <ac:spMkLst>
            <pc:docMk/>
            <pc:sldMk cId="2702368828" sldId="282"/>
            <ac:spMk id="2" creationId="{E55C5CC9-76BB-B97E-0792-255D09626C94}"/>
          </ac:spMkLst>
        </pc:spChg>
        <pc:spChg chg="add del mod">
          <ac:chgData name="Houssem Lassoued" userId="b9b8e0ad6305353d" providerId="Windows Live" clId="Web-{66F64B4E-9E6E-4B74-BABD-93244ED9BFB1}" dt="2025-05-12T00:50:13.634" v="1462"/>
          <ac:spMkLst>
            <pc:docMk/>
            <pc:sldMk cId="2702368828" sldId="282"/>
            <ac:spMk id="4" creationId="{6DCE63E1-A899-BF47-426D-14981B6AFDD9}"/>
          </ac:spMkLst>
        </pc:spChg>
        <pc:spChg chg="add mod">
          <ac:chgData name="Houssem Lassoued" userId="b9b8e0ad6305353d" providerId="Windows Live" clId="Web-{66F64B4E-9E6E-4B74-BABD-93244ED9BFB1}" dt="2025-05-12T01:06:02.900" v="1605" actId="1076"/>
          <ac:spMkLst>
            <pc:docMk/>
            <pc:sldMk cId="2702368828" sldId="282"/>
            <ac:spMk id="6" creationId="{ECAD4606-FD01-27D9-9C5A-99F125ECE791}"/>
          </ac:spMkLst>
        </pc:spChg>
        <pc:spChg chg="add mod">
          <ac:chgData name="Houssem Lassoued" userId="b9b8e0ad6305353d" providerId="Windows Live" clId="Web-{66F64B4E-9E6E-4B74-BABD-93244ED9BFB1}" dt="2025-05-12T01:13:45.852" v="1658"/>
          <ac:spMkLst>
            <pc:docMk/>
            <pc:sldMk cId="2702368828" sldId="282"/>
            <ac:spMk id="10" creationId="{4A50EF77-A106-1D4D-A7C2-1C3415B49ED4}"/>
          </ac:spMkLst>
        </pc:spChg>
        <pc:spChg chg="add mod">
          <ac:chgData name="Houssem Lassoued" userId="b9b8e0ad6305353d" providerId="Windows Live" clId="Web-{66F64B4E-9E6E-4B74-BABD-93244ED9BFB1}" dt="2025-05-12T01:14:33.244" v="1660"/>
          <ac:spMkLst>
            <pc:docMk/>
            <pc:sldMk cId="2702368828" sldId="282"/>
            <ac:spMk id="12" creationId="{89AEEC7A-047B-897E-5EB6-0BF62740492E}"/>
          </ac:spMkLst>
        </pc:spChg>
        <pc:spChg chg="add mod">
          <ac:chgData name="Houssem Lassoued" userId="b9b8e0ad6305353d" providerId="Windows Live" clId="Web-{66F64B4E-9E6E-4B74-BABD-93244ED9BFB1}" dt="2025-05-12T01:16:01.778" v="1665"/>
          <ac:spMkLst>
            <pc:docMk/>
            <pc:sldMk cId="2702368828" sldId="282"/>
            <ac:spMk id="13" creationId="{AA09CEA7-ED8B-9756-B071-418DFC914545}"/>
          </ac:spMkLst>
        </pc:spChg>
        <pc:spChg chg="add del">
          <ac:chgData name="Houssem Lassoued" userId="b9b8e0ad6305353d" providerId="Windows Live" clId="Web-{66F64B4E-9E6E-4B74-BABD-93244ED9BFB1}" dt="2025-05-12T00:38:17.862" v="1338"/>
          <ac:spMkLst>
            <pc:docMk/>
            <pc:sldMk cId="2702368828" sldId="282"/>
            <ac:spMk id="14" creationId="{4B65CDDB-1F71-2C23-08C9-53F2725E85FE}"/>
          </ac:spMkLst>
        </pc:spChg>
        <pc:spChg chg="add del">
          <ac:chgData name="Houssem Lassoued" userId="b9b8e0ad6305353d" providerId="Windows Live" clId="Web-{66F64B4E-9E6E-4B74-BABD-93244ED9BFB1}" dt="2025-05-12T00:38:29.034" v="1340"/>
          <ac:spMkLst>
            <pc:docMk/>
            <pc:sldMk cId="2702368828" sldId="282"/>
            <ac:spMk id="15" creationId="{802123A9-5979-C960-1AC9-48381FA122AE}"/>
          </ac:spMkLst>
        </pc:spChg>
        <pc:spChg chg="add del">
          <ac:chgData name="Houssem Lassoued" userId="b9b8e0ad6305353d" providerId="Windows Live" clId="Web-{66F64B4E-9E6E-4B74-BABD-93244ED9BFB1}" dt="2025-05-12T00:38:44.816" v="1342"/>
          <ac:spMkLst>
            <pc:docMk/>
            <pc:sldMk cId="2702368828" sldId="282"/>
            <ac:spMk id="16" creationId="{2FF3BFB6-B177-FC6C-2767-14FDD4C9C9D0}"/>
          </ac:spMkLst>
        </pc:spChg>
        <pc:spChg chg="del">
          <ac:chgData name="Houssem Lassoued" userId="b9b8e0ad6305353d" providerId="Windows Live" clId="Web-{66F64B4E-9E6E-4B74-BABD-93244ED9BFB1}" dt="2025-05-12T00:22:25.122" v="1224"/>
          <ac:spMkLst>
            <pc:docMk/>
            <pc:sldMk cId="2702368828" sldId="282"/>
            <ac:spMk id="17" creationId="{C4F67B23-43BE-B2A4-E400-AB3581646699}"/>
          </ac:spMkLst>
        </pc:spChg>
        <pc:spChg chg="add mod">
          <ac:chgData name="Houssem Lassoued" userId="b9b8e0ad6305353d" providerId="Windows Live" clId="Web-{66F64B4E-9E6E-4B74-BABD-93244ED9BFB1}" dt="2025-05-12T01:15:50.621" v="1664"/>
          <ac:spMkLst>
            <pc:docMk/>
            <pc:sldMk cId="2702368828" sldId="282"/>
            <ac:spMk id="18" creationId="{5D646A41-363D-0B0D-A44F-9368496ACF58}"/>
          </ac:spMkLst>
        </pc:spChg>
        <pc:spChg chg="add mod">
          <ac:chgData name="Houssem Lassoued" userId="b9b8e0ad6305353d" providerId="Windows Live" clId="Web-{66F64B4E-9E6E-4B74-BABD-93244ED9BFB1}" dt="2025-05-12T01:06:03.009" v="1610" actId="1076"/>
          <ac:spMkLst>
            <pc:docMk/>
            <pc:sldMk cId="2702368828" sldId="282"/>
            <ac:spMk id="19" creationId="{DBF4AA24-8843-0D59-29FD-E65339453539}"/>
          </ac:spMkLst>
        </pc:spChg>
        <pc:spChg chg="add del mod">
          <ac:chgData name="Houssem Lassoued" userId="b9b8e0ad6305353d" providerId="Windows Live" clId="Web-{66F64B4E-9E6E-4B74-BABD-93244ED9BFB1}" dt="2025-05-12T01:01:44.204" v="1567"/>
          <ac:spMkLst>
            <pc:docMk/>
            <pc:sldMk cId="2702368828" sldId="282"/>
            <ac:spMk id="22" creationId="{D294AF9A-11F5-FA0E-4438-2B8D2D9F78AB}"/>
          </ac:spMkLst>
        </pc:spChg>
        <pc:spChg chg="add mod">
          <ac:chgData name="Houssem Lassoued" userId="b9b8e0ad6305353d" providerId="Windows Live" clId="Web-{66F64B4E-9E6E-4B74-BABD-93244ED9BFB1}" dt="2025-05-12T01:16:40.341" v="1667"/>
          <ac:spMkLst>
            <pc:docMk/>
            <pc:sldMk cId="2702368828" sldId="282"/>
            <ac:spMk id="23" creationId="{6849BC4E-DCD6-6829-7A20-52D7775BB512}"/>
          </ac:spMkLst>
        </pc:spChg>
        <pc:spChg chg="add del mod">
          <ac:chgData name="Houssem Lassoued" userId="b9b8e0ad6305353d" providerId="Windows Live" clId="Web-{66F64B4E-9E6E-4B74-BABD-93244ED9BFB1}" dt="2025-05-12T00:42:46.964" v="1383"/>
          <ac:spMkLst>
            <pc:docMk/>
            <pc:sldMk cId="2702368828" sldId="282"/>
            <ac:spMk id="24" creationId="{48853DF6-639F-D3B3-4E6D-FC71F5AA6877}"/>
          </ac:spMkLst>
        </pc:spChg>
        <pc:spChg chg="add mod">
          <ac:chgData name="Houssem Lassoued" userId="b9b8e0ad6305353d" providerId="Windows Live" clId="Web-{66F64B4E-9E6E-4B74-BABD-93244ED9BFB1}" dt="2025-05-12T01:06:03.056" v="1612" actId="1076"/>
          <ac:spMkLst>
            <pc:docMk/>
            <pc:sldMk cId="2702368828" sldId="282"/>
            <ac:spMk id="25" creationId="{B22094C5-9F57-4556-7C5E-C35E04948DD3}"/>
          </ac:spMkLst>
        </pc:spChg>
        <pc:spChg chg="add mod">
          <ac:chgData name="Houssem Lassoued" userId="b9b8e0ad6305353d" providerId="Windows Live" clId="Web-{66F64B4E-9E6E-4B74-BABD-93244ED9BFB1}" dt="2025-05-12T01:15:14.120" v="1663"/>
          <ac:spMkLst>
            <pc:docMk/>
            <pc:sldMk cId="2702368828" sldId="282"/>
            <ac:spMk id="26" creationId="{1C7BA921-B26A-27A7-4B0B-8136DE66F030}"/>
          </ac:spMkLst>
        </pc:spChg>
        <pc:spChg chg="add mod">
          <ac:chgData name="Houssem Lassoued" userId="b9b8e0ad6305353d" providerId="Windows Live" clId="Web-{66F64B4E-9E6E-4B74-BABD-93244ED9BFB1}" dt="2025-05-12T01:14:46.885" v="1661"/>
          <ac:spMkLst>
            <pc:docMk/>
            <pc:sldMk cId="2702368828" sldId="282"/>
            <ac:spMk id="27" creationId="{56D6DA71-B000-3B7D-EFAB-DA96122954A0}"/>
          </ac:spMkLst>
        </pc:spChg>
        <pc:spChg chg="add mod">
          <ac:chgData name="Houssem Lassoued" userId="b9b8e0ad6305353d" providerId="Windows Live" clId="Web-{66F64B4E-9E6E-4B74-BABD-93244ED9BFB1}" dt="2025-05-12T01:14:57.432" v="1662"/>
          <ac:spMkLst>
            <pc:docMk/>
            <pc:sldMk cId="2702368828" sldId="282"/>
            <ac:spMk id="28" creationId="{9840F591-F37F-CD2B-F477-99F4BE9651EC}"/>
          </ac:spMkLst>
        </pc:spChg>
        <pc:spChg chg="add mod">
          <ac:chgData name="Houssem Lassoued" userId="b9b8e0ad6305353d" providerId="Windows Live" clId="Web-{66F64B4E-9E6E-4B74-BABD-93244ED9BFB1}" dt="2025-05-12T01:06:03.165" v="1616" actId="1076"/>
          <ac:spMkLst>
            <pc:docMk/>
            <pc:sldMk cId="2702368828" sldId="282"/>
            <ac:spMk id="29" creationId="{0EE6B26B-D10A-6CA7-60C9-177DDA7BE5DB}"/>
          </ac:spMkLst>
        </pc:spChg>
        <pc:spChg chg="add mod">
          <ac:chgData name="Houssem Lassoued" userId="b9b8e0ad6305353d" providerId="Windows Live" clId="Web-{66F64B4E-9E6E-4B74-BABD-93244ED9BFB1}" dt="2025-05-12T01:18:09.641" v="1668"/>
          <ac:spMkLst>
            <pc:docMk/>
            <pc:sldMk cId="2702368828" sldId="282"/>
            <ac:spMk id="30" creationId="{7B8A464D-5144-044C-8C67-DB731F282886}"/>
          </ac:spMkLst>
        </pc:spChg>
        <pc:spChg chg="add mod">
          <ac:chgData name="Houssem Lassoued" userId="b9b8e0ad6305353d" providerId="Windows Live" clId="Web-{66F64B4E-9E6E-4B74-BABD-93244ED9BFB1}" dt="2025-05-12T01:06:03.212" v="1618" actId="1076"/>
          <ac:spMkLst>
            <pc:docMk/>
            <pc:sldMk cId="2702368828" sldId="282"/>
            <ac:spMk id="31" creationId="{588950BD-D009-A211-B624-77E26513D0F0}"/>
          </ac:spMkLst>
        </pc:spChg>
        <pc:spChg chg="del">
          <ac:chgData name="Houssem Lassoued" userId="b9b8e0ad6305353d" providerId="Windows Live" clId="Web-{66F64B4E-9E6E-4B74-BABD-93244ED9BFB1}" dt="2025-05-12T00:22:25.122" v="1223"/>
          <ac:spMkLst>
            <pc:docMk/>
            <pc:sldMk cId="2702368828" sldId="282"/>
            <ac:spMk id="32" creationId="{29CA176D-C104-A36D-6AAF-7ABA587B13F8}"/>
          </ac:spMkLst>
        </pc:spChg>
        <pc:spChg chg="add mod">
          <ac:chgData name="Houssem Lassoued" userId="b9b8e0ad6305353d" providerId="Windows Live" clId="Web-{66F64B4E-9E6E-4B74-BABD-93244ED9BFB1}" dt="2025-05-12T01:06:03.243" v="1619" actId="1076"/>
          <ac:spMkLst>
            <pc:docMk/>
            <pc:sldMk cId="2702368828" sldId="282"/>
            <ac:spMk id="33" creationId="{84BD5D07-C1EC-B5CD-9FFE-9164428FDE82}"/>
          </ac:spMkLst>
        </pc:spChg>
        <pc:spChg chg="add mod">
          <ac:chgData name="Houssem Lassoued" userId="b9b8e0ad6305353d" providerId="Windows Live" clId="Web-{66F64B4E-9E6E-4B74-BABD-93244ED9BFB1}" dt="2025-05-12T01:10:08.798" v="1647" actId="1076"/>
          <ac:spMkLst>
            <pc:docMk/>
            <pc:sldMk cId="2702368828" sldId="282"/>
            <ac:spMk id="34" creationId="{4931E01D-F067-0285-F699-133AEE7EA3E1}"/>
          </ac:spMkLst>
        </pc:spChg>
        <pc:spChg chg="add mod">
          <ac:chgData name="Houssem Lassoued" userId="b9b8e0ad6305353d" providerId="Windows Live" clId="Web-{66F64B4E-9E6E-4B74-BABD-93244ED9BFB1}" dt="2025-05-12T01:10:02.345" v="1646" actId="1076"/>
          <ac:spMkLst>
            <pc:docMk/>
            <pc:sldMk cId="2702368828" sldId="282"/>
            <ac:spMk id="35" creationId="{5EC05558-F312-1632-B4AA-7AAA463D2C2C}"/>
          </ac:spMkLst>
        </pc:spChg>
        <pc:spChg chg="add mod">
          <ac:chgData name="Houssem Lassoued" userId="b9b8e0ad6305353d" providerId="Windows Live" clId="Web-{66F64B4E-9E6E-4B74-BABD-93244ED9BFB1}" dt="2025-05-12T01:16:23.685" v="1666"/>
          <ac:spMkLst>
            <pc:docMk/>
            <pc:sldMk cId="2702368828" sldId="282"/>
            <ac:spMk id="36" creationId="{1DA6AD25-96CF-7FEE-66FF-AD8B5C81ECEB}"/>
          </ac:spMkLst>
        </pc:spChg>
        <pc:spChg chg="add mod">
          <ac:chgData name="Houssem Lassoued" userId="b9b8e0ad6305353d" providerId="Windows Live" clId="Web-{66F64B4E-9E6E-4B74-BABD-93244ED9BFB1}" dt="2025-05-12T01:07:12.496" v="1632" actId="1076"/>
          <ac:spMkLst>
            <pc:docMk/>
            <pc:sldMk cId="2702368828" sldId="282"/>
            <ac:spMk id="37" creationId="{C5B58FCD-A95A-7BE2-5B94-C4D76ECE93A7}"/>
          </ac:spMkLst>
        </pc:spChg>
        <pc:spChg chg="add mod">
          <ac:chgData name="Houssem Lassoued" userId="b9b8e0ad6305353d" providerId="Windows Live" clId="Web-{66F64B4E-9E6E-4B74-BABD-93244ED9BFB1}" dt="2025-05-12T01:06:35.026" v="1627" actId="1076"/>
          <ac:spMkLst>
            <pc:docMk/>
            <pc:sldMk cId="2702368828" sldId="282"/>
            <ac:spMk id="38" creationId="{C50070C7-F9B8-299D-40E1-6B103739BD65}"/>
          </ac:spMkLst>
        </pc:spChg>
        <pc:spChg chg="add mod">
          <ac:chgData name="Houssem Lassoued" userId="b9b8e0ad6305353d" providerId="Windows Live" clId="Web-{66F64B4E-9E6E-4B74-BABD-93244ED9BFB1}" dt="2025-05-12T01:06:48.214" v="1629" actId="688"/>
          <ac:spMkLst>
            <pc:docMk/>
            <pc:sldMk cId="2702368828" sldId="282"/>
            <ac:spMk id="39" creationId="{987739F1-5219-14BB-0BAD-F42936CC2D19}"/>
          </ac:spMkLst>
        </pc:spChg>
        <pc:spChg chg="add mod">
          <ac:chgData name="Houssem Lassoued" userId="b9b8e0ad6305353d" providerId="Windows Live" clId="Web-{66F64B4E-9E6E-4B74-BABD-93244ED9BFB1}" dt="2025-05-12T01:07:20.418" v="1633" actId="1076"/>
          <ac:spMkLst>
            <pc:docMk/>
            <pc:sldMk cId="2702368828" sldId="282"/>
            <ac:spMk id="40" creationId="{A76376BA-5B18-EFAC-FD79-8C63534D9B3E}"/>
          </ac:spMkLst>
        </pc:spChg>
        <pc:spChg chg="add mod">
          <ac:chgData name="Houssem Lassoued" userId="b9b8e0ad6305353d" providerId="Windows Live" clId="Web-{66F64B4E-9E6E-4B74-BABD-93244ED9BFB1}" dt="2025-05-12T01:07:28.184" v="1635" actId="1076"/>
          <ac:spMkLst>
            <pc:docMk/>
            <pc:sldMk cId="2702368828" sldId="282"/>
            <ac:spMk id="41" creationId="{7739389B-4D75-EE25-EAE8-98D44CD20D85}"/>
          </ac:spMkLst>
        </pc:spChg>
        <pc:spChg chg="add mod">
          <ac:chgData name="Houssem Lassoued" userId="b9b8e0ad6305353d" providerId="Windows Live" clId="Web-{66F64B4E-9E6E-4B74-BABD-93244ED9BFB1}" dt="2025-05-12T01:09:50.751" v="1645" actId="1076"/>
          <ac:spMkLst>
            <pc:docMk/>
            <pc:sldMk cId="2702368828" sldId="282"/>
            <ac:spMk id="42" creationId="{BACC0FA4-F822-9573-E139-B10711BCE1FD}"/>
          </ac:spMkLst>
        </pc:spChg>
        <pc:spChg chg="del">
          <ac:chgData name="Houssem Lassoued" userId="b9b8e0ad6305353d" providerId="Windows Live" clId="Web-{66F64B4E-9E6E-4B74-BABD-93244ED9BFB1}" dt="2025-05-12T00:22:25.122" v="1222"/>
          <ac:spMkLst>
            <pc:docMk/>
            <pc:sldMk cId="2702368828" sldId="282"/>
            <ac:spMk id="43" creationId="{1855747F-11A0-6547-887E-1227662A22CC}"/>
          </ac:spMkLst>
        </pc:spChg>
        <pc:spChg chg="add del mod">
          <ac:chgData name="Houssem Lassoued" userId="b9b8e0ad6305353d" providerId="Windows Live" clId="Web-{66F64B4E-9E6E-4B74-BABD-93244ED9BFB1}" dt="2025-05-12T01:09:31.781" v="1641"/>
          <ac:spMkLst>
            <pc:docMk/>
            <pc:sldMk cId="2702368828" sldId="282"/>
            <ac:spMk id="44" creationId="{F876E4AE-D2C0-960E-0EFE-8389C8AD6D62}"/>
          </ac:spMkLst>
        </pc:spChg>
        <pc:spChg chg="del">
          <ac:chgData name="Houssem Lassoued" userId="b9b8e0ad6305353d" providerId="Windows Live" clId="Web-{66F64B4E-9E6E-4B74-BABD-93244ED9BFB1}" dt="2025-05-12T00:22:25.122" v="1221"/>
          <ac:spMkLst>
            <pc:docMk/>
            <pc:sldMk cId="2702368828" sldId="282"/>
            <ac:spMk id="45" creationId="{C2EB28B9-EECA-76A1-7E58-6335493D6C6B}"/>
          </ac:spMkLst>
        </pc:spChg>
        <pc:spChg chg="add mod">
          <ac:chgData name="Houssem Lassoued" userId="b9b8e0ad6305353d" providerId="Windows Live" clId="Web-{66F64B4E-9E6E-4B74-BABD-93244ED9BFB1}" dt="2025-05-12T01:09:47.938" v="1644" actId="1076"/>
          <ac:spMkLst>
            <pc:docMk/>
            <pc:sldMk cId="2702368828" sldId="282"/>
            <ac:spMk id="46" creationId="{D2BAD40F-79BA-8C1B-0ADE-CDC441220D24}"/>
          </ac:spMkLst>
        </pc:spChg>
        <pc:spChg chg="add mod">
          <ac:chgData name="Houssem Lassoued" userId="b9b8e0ad6305353d" providerId="Windows Live" clId="Web-{66F64B4E-9E6E-4B74-BABD-93244ED9BFB1}" dt="2025-05-12T01:20:11.660" v="1679" actId="1076"/>
          <ac:spMkLst>
            <pc:docMk/>
            <pc:sldMk cId="2702368828" sldId="282"/>
            <ac:spMk id="47" creationId="{E1FB28FC-1ED2-B092-A921-25BF13BE8948}"/>
          </ac:spMkLst>
        </pc:spChg>
        <pc:spChg chg="add mod">
          <ac:chgData name="Houssem Lassoued" userId="b9b8e0ad6305353d" providerId="Windows Live" clId="Web-{66F64B4E-9E6E-4B74-BABD-93244ED9BFB1}" dt="2025-05-12T01:11:03.175" v="1657" actId="20577"/>
          <ac:spMkLst>
            <pc:docMk/>
            <pc:sldMk cId="2702368828" sldId="282"/>
            <ac:spMk id="48" creationId="{EB06C32A-B78C-93B8-C0CB-7F965E467C8E}"/>
          </ac:spMkLst>
        </pc:spChg>
        <pc:spChg chg="add del">
          <ac:chgData name="Houssem Lassoued" userId="b9b8e0ad6305353d" providerId="Windows Live" clId="Web-{66F64B4E-9E6E-4B74-BABD-93244ED9BFB1}" dt="2025-05-12T01:19:16.799" v="1670"/>
          <ac:spMkLst>
            <pc:docMk/>
            <pc:sldMk cId="2702368828" sldId="282"/>
            <ac:spMk id="49" creationId="{BB21156C-9011-C1B9-2AB9-B71D367D9438}"/>
          </ac:spMkLst>
        </pc:spChg>
        <pc:spChg chg="add del">
          <ac:chgData name="Houssem Lassoued" userId="b9b8e0ad6305353d" providerId="Windows Live" clId="Web-{66F64B4E-9E6E-4B74-BABD-93244ED9BFB1}" dt="2025-05-12T01:19:27.393" v="1672"/>
          <ac:spMkLst>
            <pc:docMk/>
            <pc:sldMk cId="2702368828" sldId="282"/>
            <ac:spMk id="50" creationId="{AD186F5D-5324-05E0-02C8-E4F5FC56F46A}"/>
          </ac:spMkLst>
        </pc:spChg>
        <pc:spChg chg="add mod">
          <ac:chgData name="Houssem Lassoued" userId="b9b8e0ad6305353d" providerId="Windows Live" clId="Web-{66F64B4E-9E6E-4B74-BABD-93244ED9BFB1}" dt="2025-05-12T01:19:52.629" v="1677" actId="1076"/>
          <ac:spMkLst>
            <pc:docMk/>
            <pc:sldMk cId="2702368828" sldId="282"/>
            <ac:spMk id="51" creationId="{D1C99516-5AEC-ECE5-7771-9225EC5C40A2}"/>
          </ac:spMkLst>
        </pc:spChg>
        <pc:spChg chg="add del">
          <ac:chgData name="Houssem Lassoued" userId="b9b8e0ad6305353d" providerId="Windows Live" clId="Web-{66F64B4E-9E6E-4B74-BABD-93244ED9BFB1}" dt="2025-05-12T01:20:17.536" v="1680"/>
          <ac:spMkLst>
            <pc:docMk/>
            <pc:sldMk cId="2702368828" sldId="282"/>
            <ac:spMk id="52" creationId="{DC142E79-F356-0BE0-FFB4-A4DEE0C73375}"/>
          </ac:spMkLst>
        </pc:spChg>
        <pc:spChg chg="add mod">
          <ac:chgData name="Houssem Lassoued" userId="b9b8e0ad6305353d" providerId="Windows Live" clId="Web-{66F64B4E-9E6E-4B74-BABD-93244ED9BFB1}" dt="2025-05-12T01:20:28.177" v="1682" actId="1076"/>
          <ac:spMkLst>
            <pc:docMk/>
            <pc:sldMk cId="2702368828" sldId="282"/>
            <ac:spMk id="53" creationId="{DB5185D5-E680-0FFE-2ED7-4A40822554CA}"/>
          </ac:spMkLst>
        </pc:spChg>
        <pc:spChg chg="add mod">
          <ac:chgData name="Houssem Lassoued" userId="b9b8e0ad6305353d" providerId="Windows Live" clId="Web-{66F64B4E-9E6E-4B74-BABD-93244ED9BFB1}" dt="2025-05-12T01:22:51.654" v="1703" actId="14100"/>
          <ac:spMkLst>
            <pc:docMk/>
            <pc:sldMk cId="2702368828" sldId="282"/>
            <ac:spMk id="54" creationId="{663939A1-3CEF-CFA1-AA2A-8F8E9AEA96D9}"/>
          </ac:spMkLst>
        </pc:spChg>
        <pc:spChg chg="add mod">
          <ac:chgData name="Houssem Lassoued" userId="b9b8e0ad6305353d" providerId="Windows Live" clId="Web-{66F64B4E-9E6E-4B74-BABD-93244ED9BFB1}" dt="2025-05-12T01:23:54.750" v="1713" actId="1076"/>
          <ac:spMkLst>
            <pc:docMk/>
            <pc:sldMk cId="2702368828" sldId="282"/>
            <ac:spMk id="55" creationId="{0CA29B88-757F-7DC4-AD54-90337F40E267}"/>
          </ac:spMkLst>
        </pc:spChg>
        <pc:spChg chg="del">
          <ac:chgData name="Houssem Lassoued" userId="b9b8e0ad6305353d" providerId="Windows Live" clId="Web-{66F64B4E-9E6E-4B74-BABD-93244ED9BFB1}" dt="2025-05-12T00:22:25.122" v="1219"/>
          <ac:spMkLst>
            <pc:docMk/>
            <pc:sldMk cId="2702368828" sldId="282"/>
            <ac:spMk id="59" creationId="{3E444AB9-1D4E-D794-F8C9-7699ECD8611C}"/>
          </ac:spMkLst>
        </pc:spChg>
        <pc:spChg chg="del">
          <ac:chgData name="Houssem Lassoued" userId="b9b8e0ad6305353d" providerId="Windows Live" clId="Web-{66F64B4E-9E6E-4B74-BABD-93244ED9BFB1}" dt="2025-05-12T00:22:25.122" v="1217"/>
          <ac:spMkLst>
            <pc:docMk/>
            <pc:sldMk cId="2702368828" sldId="282"/>
            <ac:spMk id="83" creationId="{EC7DB215-EBB3-BC47-36BC-FD7ADEC39ED1}"/>
          </ac:spMkLst>
        </pc:spChg>
        <pc:spChg chg="del">
          <ac:chgData name="Houssem Lassoued" userId="b9b8e0ad6305353d" providerId="Windows Live" clId="Web-{66F64B4E-9E6E-4B74-BABD-93244ED9BFB1}" dt="2025-05-12T00:22:25.122" v="1215"/>
          <ac:spMkLst>
            <pc:docMk/>
            <pc:sldMk cId="2702368828" sldId="282"/>
            <ac:spMk id="89" creationId="{7416E0CB-FD32-C614-8CDE-A9C89FE9F7E5}"/>
          </ac:spMkLst>
        </pc:spChg>
        <pc:spChg chg="del">
          <ac:chgData name="Houssem Lassoued" userId="b9b8e0ad6305353d" providerId="Windows Live" clId="Web-{66F64B4E-9E6E-4B74-BABD-93244ED9BFB1}" dt="2025-05-12T00:22:25.122" v="1213"/>
          <ac:spMkLst>
            <pc:docMk/>
            <pc:sldMk cId="2702368828" sldId="282"/>
            <ac:spMk id="93" creationId="{AE23AE24-87C2-42A6-163E-C48C37673407}"/>
          </ac:spMkLst>
        </pc:spChg>
        <pc:spChg chg="del">
          <ac:chgData name="Houssem Lassoued" userId="b9b8e0ad6305353d" providerId="Windows Live" clId="Web-{66F64B4E-9E6E-4B74-BABD-93244ED9BFB1}" dt="2025-05-12T00:22:25.122" v="1211"/>
          <ac:spMkLst>
            <pc:docMk/>
            <pc:sldMk cId="2702368828" sldId="282"/>
            <ac:spMk id="97" creationId="{23110F0A-6F55-0066-3DC3-8C25AE4E8966}"/>
          </ac:spMkLst>
        </pc:spChg>
        <pc:spChg chg="del">
          <ac:chgData name="Houssem Lassoued" userId="b9b8e0ad6305353d" providerId="Windows Live" clId="Web-{66F64B4E-9E6E-4B74-BABD-93244ED9BFB1}" dt="2025-05-12T00:22:25.122" v="1209"/>
          <ac:spMkLst>
            <pc:docMk/>
            <pc:sldMk cId="2702368828" sldId="282"/>
            <ac:spMk id="101" creationId="{0B04B196-DA2A-4695-C84D-041410DE508B}"/>
          </ac:spMkLst>
        </pc:spChg>
        <pc:spChg chg="del">
          <ac:chgData name="Houssem Lassoued" userId="b9b8e0ad6305353d" providerId="Windows Live" clId="Web-{66F64B4E-9E6E-4B74-BABD-93244ED9BFB1}" dt="2025-05-12T00:22:25.122" v="1208"/>
          <ac:spMkLst>
            <pc:docMk/>
            <pc:sldMk cId="2702368828" sldId="282"/>
            <ac:spMk id="102" creationId="{DFD2B0EF-29E9-C606-A13A-9914AC36B43F}"/>
          </ac:spMkLst>
        </pc:spChg>
        <pc:spChg chg="del">
          <ac:chgData name="Houssem Lassoued" userId="b9b8e0ad6305353d" providerId="Windows Live" clId="Web-{66F64B4E-9E6E-4B74-BABD-93244ED9BFB1}" dt="2025-05-12T00:22:25.122" v="1207"/>
          <ac:spMkLst>
            <pc:docMk/>
            <pc:sldMk cId="2702368828" sldId="282"/>
            <ac:spMk id="104" creationId="{96E7A669-EC1B-6E21-8AEC-51CF4C643FF8}"/>
          </ac:spMkLst>
        </pc:spChg>
        <pc:spChg chg="del">
          <ac:chgData name="Houssem Lassoued" userId="b9b8e0ad6305353d" providerId="Windows Live" clId="Web-{66F64B4E-9E6E-4B74-BABD-93244ED9BFB1}" dt="2025-05-12T00:22:25.122" v="1206"/>
          <ac:spMkLst>
            <pc:docMk/>
            <pc:sldMk cId="2702368828" sldId="282"/>
            <ac:spMk id="106" creationId="{3C90DEF4-4C1E-E000-254B-8EBC619D1C8D}"/>
          </ac:spMkLst>
        </pc:spChg>
        <pc:spChg chg="del">
          <ac:chgData name="Houssem Lassoued" userId="b9b8e0ad6305353d" providerId="Windows Live" clId="Web-{66F64B4E-9E6E-4B74-BABD-93244ED9BFB1}" dt="2025-05-12T00:22:32.966" v="1225"/>
          <ac:spMkLst>
            <pc:docMk/>
            <pc:sldMk cId="2702368828" sldId="282"/>
            <ac:spMk id="108" creationId="{BD699532-6689-2433-A5FB-00D1E0B9C998}"/>
          </ac:spMkLst>
        </pc:spChg>
        <pc:cxnChg chg="del">
          <ac:chgData name="Houssem Lassoued" userId="b9b8e0ad6305353d" providerId="Windows Live" clId="Web-{66F64B4E-9E6E-4B74-BABD-93244ED9BFB1}" dt="2025-05-12T00:22:25.122" v="1220"/>
          <ac:cxnSpMkLst>
            <pc:docMk/>
            <pc:sldMk cId="2702368828" sldId="282"/>
            <ac:cxnSpMk id="58" creationId="{5A3A0D01-1EE8-CBA3-9C50-6076AD4742A5}"/>
          </ac:cxnSpMkLst>
        </pc:cxnChg>
        <pc:cxnChg chg="del">
          <ac:chgData name="Houssem Lassoued" userId="b9b8e0ad6305353d" providerId="Windows Live" clId="Web-{66F64B4E-9E6E-4B74-BABD-93244ED9BFB1}" dt="2025-05-12T00:22:25.122" v="1218"/>
          <ac:cxnSpMkLst>
            <pc:docMk/>
            <pc:sldMk cId="2702368828" sldId="282"/>
            <ac:cxnSpMk id="77" creationId="{E7D45F5A-D038-11CB-54E1-C1F5EE16A94E}"/>
          </ac:cxnSpMkLst>
        </pc:cxnChg>
        <pc:cxnChg chg="del">
          <ac:chgData name="Houssem Lassoued" userId="b9b8e0ad6305353d" providerId="Windows Live" clId="Web-{66F64B4E-9E6E-4B74-BABD-93244ED9BFB1}" dt="2025-05-12T00:22:25.122" v="1216"/>
          <ac:cxnSpMkLst>
            <pc:docMk/>
            <pc:sldMk cId="2702368828" sldId="282"/>
            <ac:cxnSpMk id="87" creationId="{87F5BDF8-24B0-96F9-35AB-47A97CA4FB43}"/>
          </ac:cxnSpMkLst>
        </pc:cxnChg>
        <pc:cxnChg chg="del">
          <ac:chgData name="Houssem Lassoued" userId="b9b8e0ad6305353d" providerId="Windows Live" clId="Web-{66F64B4E-9E6E-4B74-BABD-93244ED9BFB1}" dt="2025-05-12T00:22:25.122" v="1214"/>
          <ac:cxnSpMkLst>
            <pc:docMk/>
            <pc:sldMk cId="2702368828" sldId="282"/>
            <ac:cxnSpMk id="91" creationId="{6723BCAD-F952-D67F-D0AD-3BDA4DA5540A}"/>
          </ac:cxnSpMkLst>
        </pc:cxnChg>
        <pc:cxnChg chg="del">
          <ac:chgData name="Houssem Lassoued" userId="b9b8e0ad6305353d" providerId="Windows Live" clId="Web-{66F64B4E-9E6E-4B74-BABD-93244ED9BFB1}" dt="2025-05-12T00:22:25.122" v="1212"/>
          <ac:cxnSpMkLst>
            <pc:docMk/>
            <pc:sldMk cId="2702368828" sldId="282"/>
            <ac:cxnSpMk id="95" creationId="{737AC64B-AB39-B95C-0C79-7EAAC7ECE5B7}"/>
          </ac:cxnSpMkLst>
        </pc:cxnChg>
        <pc:cxnChg chg="del">
          <ac:chgData name="Houssem Lassoued" userId="b9b8e0ad6305353d" providerId="Windows Live" clId="Web-{66F64B4E-9E6E-4B74-BABD-93244ED9BFB1}" dt="2025-05-12T00:22:25.122" v="1210"/>
          <ac:cxnSpMkLst>
            <pc:docMk/>
            <pc:sldMk cId="2702368828" sldId="282"/>
            <ac:cxnSpMk id="99" creationId="{07948A18-3B2D-ED2F-FCF0-B2C27A3504EE}"/>
          </ac:cxnSpMkLst>
        </pc:cxnChg>
      </pc:sldChg>
      <pc:sldChg chg="delSp add del replId">
        <pc:chgData name="Houssem Lassoued" userId="b9b8e0ad6305353d" providerId="Windows Live" clId="Web-{66F64B4E-9E6E-4B74-BABD-93244ED9BFB1}" dt="2025-05-12T00:31:01.657" v="1275"/>
        <pc:sldMkLst>
          <pc:docMk/>
          <pc:sldMk cId="3457582628" sldId="283"/>
        </pc:sldMkLst>
        <pc:spChg chg="del">
          <ac:chgData name="Houssem Lassoued" userId="b9b8e0ad6305353d" providerId="Windows Live" clId="Web-{66F64B4E-9E6E-4B74-BABD-93244ED9BFB1}" dt="2025-05-12T00:30:51.813" v="1272"/>
          <ac:spMkLst>
            <pc:docMk/>
            <pc:sldMk cId="3457582628" sldId="283"/>
            <ac:spMk id="17" creationId="{EFA979D0-AADB-84AC-0DBE-ECB5C016697D}"/>
          </ac:spMkLst>
        </pc:spChg>
        <pc:spChg chg="del">
          <ac:chgData name="Houssem Lassoued" userId="b9b8e0ad6305353d" providerId="Windows Live" clId="Web-{66F64B4E-9E6E-4B74-BABD-93244ED9BFB1}" dt="2025-05-12T00:30:51.797" v="1271"/>
          <ac:spMkLst>
            <pc:docMk/>
            <pc:sldMk cId="3457582628" sldId="283"/>
            <ac:spMk id="32" creationId="{02EA5F53-2806-DF69-ACA5-D9E26097633D}"/>
          </ac:spMkLst>
        </pc:spChg>
        <pc:spChg chg="del">
          <ac:chgData name="Houssem Lassoued" userId="b9b8e0ad6305353d" providerId="Windows Live" clId="Web-{66F64B4E-9E6E-4B74-BABD-93244ED9BFB1}" dt="2025-05-12T00:30:51.797" v="1270"/>
          <ac:spMkLst>
            <pc:docMk/>
            <pc:sldMk cId="3457582628" sldId="283"/>
            <ac:spMk id="43" creationId="{5A205F43-74BE-F3C0-2E76-77603BDBB76E}"/>
          </ac:spMkLst>
        </pc:spChg>
        <pc:spChg chg="del">
          <ac:chgData name="Houssem Lassoued" userId="b9b8e0ad6305353d" providerId="Windows Live" clId="Web-{66F64B4E-9E6E-4B74-BABD-93244ED9BFB1}" dt="2025-05-12T00:30:51.797" v="1269"/>
          <ac:spMkLst>
            <pc:docMk/>
            <pc:sldMk cId="3457582628" sldId="283"/>
            <ac:spMk id="45" creationId="{B0F41323-300B-8085-7D94-34872D03E7FD}"/>
          </ac:spMkLst>
        </pc:spChg>
        <pc:spChg chg="del">
          <ac:chgData name="Houssem Lassoued" userId="b9b8e0ad6305353d" providerId="Windows Live" clId="Web-{66F64B4E-9E6E-4B74-BABD-93244ED9BFB1}" dt="2025-05-12T00:30:51.797" v="1267"/>
          <ac:spMkLst>
            <pc:docMk/>
            <pc:sldMk cId="3457582628" sldId="283"/>
            <ac:spMk id="59" creationId="{5C46925D-BCB3-F743-0B20-102783C7B320}"/>
          </ac:spMkLst>
        </pc:spChg>
        <pc:spChg chg="del">
          <ac:chgData name="Houssem Lassoued" userId="b9b8e0ad6305353d" providerId="Windows Live" clId="Web-{66F64B4E-9E6E-4B74-BABD-93244ED9BFB1}" dt="2025-05-12T00:30:51.797" v="1265"/>
          <ac:spMkLst>
            <pc:docMk/>
            <pc:sldMk cId="3457582628" sldId="283"/>
            <ac:spMk id="83" creationId="{9364B873-DB6B-F37A-F469-6FA5988AD3FA}"/>
          </ac:spMkLst>
        </pc:spChg>
        <pc:spChg chg="del">
          <ac:chgData name="Houssem Lassoued" userId="b9b8e0ad6305353d" providerId="Windows Live" clId="Web-{66F64B4E-9E6E-4B74-BABD-93244ED9BFB1}" dt="2025-05-12T00:30:51.797" v="1263"/>
          <ac:spMkLst>
            <pc:docMk/>
            <pc:sldMk cId="3457582628" sldId="283"/>
            <ac:spMk id="89" creationId="{E656EECF-759B-3D43-EE80-D9972EFF906D}"/>
          </ac:spMkLst>
        </pc:spChg>
        <pc:spChg chg="del">
          <ac:chgData name="Houssem Lassoued" userId="b9b8e0ad6305353d" providerId="Windows Live" clId="Web-{66F64B4E-9E6E-4B74-BABD-93244ED9BFB1}" dt="2025-05-12T00:30:51.797" v="1261"/>
          <ac:spMkLst>
            <pc:docMk/>
            <pc:sldMk cId="3457582628" sldId="283"/>
            <ac:spMk id="93" creationId="{BE437EAF-0C29-642D-8BC8-B1FD56445AD0}"/>
          </ac:spMkLst>
        </pc:spChg>
        <pc:spChg chg="del">
          <ac:chgData name="Houssem Lassoued" userId="b9b8e0ad6305353d" providerId="Windows Live" clId="Web-{66F64B4E-9E6E-4B74-BABD-93244ED9BFB1}" dt="2025-05-12T00:30:51.797" v="1259"/>
          <ac:spMkLst>
            <pc:docMk/>
            <pc:sldMk cId="3457582628" sldId="283"/>
            <ac:spMk id="97" creationId="{29794253-AA4B-798C-8D15-C85E434CC086}"/>
          </ac:spMkLst>
        </pc:spChg>
        <pc:spChg chg="del">
          <ac:chgData name="Houssem Lassoued" userId="b9b8e0ad6305353d" providerId="Windows Live" clId="Web-{66F64B4E-9E6E-4B74-BABD-93244ED9BFB1}" dt="2025-05-12T00:30:51.797" v="1257"/>
          <ac:spMkLst>
            <pc:docMk/>
            <pc:sldMk cId="3457582628" sldId="283"/>
            <ac:spMk id="101" creationId="{774F71FE-D874-F890-045B-CF46880D5308}"/>
          </ac:spMkLst>
        </pc:spChg>
        <pc:spChg chg="del">
          <ac:chgData name="Houssem Lassoued" userId="b9b8e0ad6305353d" providerId="Windows Live" clId="Web-{66F64B4E-9E6E-4B74-BABD-93244ED9BFB1}" dt="2025-05-12T00:30:51.797" v="1256"/>
          <ac:spMkLst>
            <pc:docMk/>
            <pc:sldMk cId="3457582628" sldId="283"/>
            <ac:spMk id="102" creationId="{F6391933-097C-2A2C-6B58-56F732847B7F}"/>
          </ac:spMkLst>
        </pc:spChg>
        <pc:spChg chg="del">
          <ac:chgData name="Houssem Lassoued" userId="b9b8e0ad6305353d" providerId="Windows Live" clId="Web-{66F64B4E-9E6E-4B74-BABD-93244ED9BFB1}" dt="2025-05-12T00:30:51.797" v="1255"/>
          <ac:spMkLst>
            <pc:docMk/>
            <pc:sldMk cId="3457582628" sldId="283"/>
            <ac:spMk id="104" creationId="{0A78F589-0638-1DDE-63C5-73FC1300C961}"/>
          </ac:spMkLst>
        </pc:spChg>
        <pc:spChg chg="del">
          <ac:chgData name="Houssem Lassoued" userId="b9b8e0ad6305353d" providerId="Windows Live" clId="Web-{66F64B4E-9E6E-4B74-BABD-93244ED9BFB1}" dt="2025-05-12T00:30:55.985" v="1274"/>
          <ac:spMkLst>
            <pc:docMk/>
            <pc:sldMk cId="3457582628" sldId="283"/>
            <ac:spMk id="106" creationId="{31CE9346-7F63-63D5-AF7D-EC5C573B0261}"/>
          </ac:spMkLst>
        </pc:spChg>
        <pc:spChg chg="del">
          <ac:chgData name="Houssem Lassoued" userId="b9b8e0ad6305353d" providerId="Windows Live" clId="Web-{66F64B4E-9E6E-4B74-BABD-93244ED9BFB1}" dt="2025-05-12T00:30:55.985" v="1273"/>
          <ac:spMkLst>
            <pc:docMk/>
            <pc:sldMk cId="3457582628" sldId="283"/>
            <ac:spMk id="108" creationId="{AC19AEB5-18FF-143D-995C-2DB74094759B}"/>
          </ac:spMkLst>
        </pc:spChg>
        <pc:cxnChg chg="del">
          <ac:chgData name="Houssem Lassoued" userId="b9b8e0ad6305353d" providerId="Windows Live" clId="Web-{66F64B4E-9E6E-4B74-BABD-93244ED9BFB1}" dt="2025-05-12T00:30:51.797" v="1268"/>
          <ac:cxnSpMkLst>
            <pc:docMk/>
            <pc:sldMk cId="3457582628" sldId="283"/>
            <ac:cxnSpMk id="58" creationId="{8109C72A-7D71-3EE4-B3CD-B44B803448BC}"/>
          </ac:cxnSpMkLst>
        </pc:cxnChg>
        <pc:cxnChg chg="del">
          <ac:chgData name="Houssem Lassoued" userId="b9b8e0ad6305353d" providerId="Windows Live" clId="Web-{66F64B4E-9E6E-4B74-BABD-93244ED9BFB1}" dt="2025-05-12T00:30:51.797" v="1266"/>
          <ac:cxnSpMkLst>
            <pc:docMk/>
            <pc:sldMk cId="3457582628" sldId="283"/>
            <ac:cxnSpMk id="77" creationId="{318EC203-A13C-BE50-5C96-F8935A1AE649}"/>
          </ac:cxnSpMkLst>
        </pc:cxnChg>
        <pc:cxnChg chg="del">
          <ac:chgData name="Houssem Lassoued" userId="b9b8e0ad6305353d" providerId="Windows Live" clId="Web-{66F64B4E-9E6E-4B74-BABD-93244ED9BFB1}" dt="2025-05-12T00:30:51.797" v="1264"/>
          <ac:cxnSpMkLst>
            <pc:docMk/>
            <pc:sldMk cId="3457582628" sldId="283"/>
            <ac:cxnSpMk id="87" creationId="{E520423F-7486-45E6-29F3-5FFB3DC683C1}"/>
          </ac:cxnSpMkLst>
        </pc:cxnChg>
        <pc:cxnChg chg="del">
          <ac:chgData name="Houssem Lassoued" userId="b9b8e0ad6305353d" providerId="Windows Live" clId="Web-{66F64B4E-9E6E-4B74-BABD-93244ED9BFB1}" dt="2025-05-12T00:30:51.797" v="1262"/>
          <ac:cxnSpMkLst>
            <pc:docMk/>
            <pc:sldMk cId="3457582628" sldId="283"/>
            <ac:cxnSpMk id="91" creationId="{194CEE71-34DF-B51F-4A36-EA62A5BFDF80}"/>
          </ac:cxnSpMkLst>
        </pc:cxnChg>
        <pc:cxnChg chg="del">
          <ac:chgData name="Houssem Lassoued" userId="b9b8e0ad6305353d" providerId="Windows Live" clId="Web-{66F64B4E-9E6E-4B74-BABD-93244ED9BFB1}" dt="2025-05-12T00:30:51.797" v="1260"/>
          <ac:cxnSpMkLst>
            <pc:docMk/>
            <pc:sldMk cId="3457582628" sldId="283"/>
            <ac:cxnSpMk id="95" creationId="{3DE0960F-FBB3-8E88-C4D7-2739D0E792C2}"/>
          </ac:cxnSpMkLst>
        </pc:cxnChg>
        <pc:cxnChg chg="del">
          <ac:chgData name="Houssem Lassoued" userId="b9b8e0ad6305353d" providerId="Windows Live" clId="Web-{66F64B4E-9E6E-4B74-BABD-93244ED9BFB1}" dt="2025-05-12T00:30:51.797" v="1258"/>
          <ac:cxnSpMkLst>
            <pc:docMk/>
            <pc:sldMk cId="3457582628" sldId="283"/>
            <ac:cxnSpMk id="99" creationId="{707D05A6-DD11-D18F-E512-045667D33D22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0D5154-29C8-4FAE-A742-C039C83A6AC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E29B0C2-34A3-4C13-9D07-C4C1C1A44C11}">
      <dgm:prSet phldrT="[Texte]" phldr="0"/>
      <dgm:spPr/>
      <dgm:t>
        <a:bodyPr/>
        <a:lstStyle/>
        <a:p>
          <a:pPr rtl="0"/>
          <a:r>
            <a:rPr lang="fr-FR" b="1" dirty="0">
              <a:latin typeface="Times New Roman"/>
              <a:cs typeface="Times New Roman"/>
            </a:rPr>
            <a:t>Augmentation des données</a:t>
          </a:r>
        </a:p>
      </dgm:t>
    </dgm:pt>
    <dgm:pt modelId="{50021C37-4AFF-447F-A680-228BCCF23F64}" type="parTrans" cxnId="{AFD4D503-6E09-429F-B2EF-0E64E6D9D344}">
      <dgm:prSet/>
      <dgm:spPr/>
      <dgm:t>
        <a:bodyPr/>
        <a:lstStyle/>
        <a:p>
          <a:endParaRPr lang="fr-FR"/>
        </a:p>
      </dgm:t>
    </dgm:pt>
    <dgm:pt modelId="{CAA72D41-24F2-47EB-941C-8C4F9C7449B7}" type="sibTrans" cxnId="{AFD4D503-6E09-429F-B2EF-0E64E6D9D344}">
      <dgm:prSet/>
      <dgm:spPr/>
      <dgm:t>
        <a:bodyPr/>
        <a:lstStyle/>
        <a:p>
          <a:endParaRPr lang="fr-FR"/>
        </a:p>
      </dgm:t>
    </dgm:pt>
    <dgm:pt modelId="{0F16AFD8-9707-4D58-924D-F2B67B6AA607}">
      <dgm:prSet phldrT="[Texte]" phldr="0"/>
      <dgm:spPr/>
      <dgm:t>
        <a:bodyPr/>
        <a:lstStyle/>
        <a:p>
          <a:pPr rtl="0"/>
          <a:r>
            <a:rPr lang="fr-FR" b="1" dirty="0">
              <a:latin typeface="Times New Roman"/>
              <a:cs typeface="Times New Roman"/>
            </a:rPr>
            <a:t>Transformations géométriques</a:t>
          </a:r>
          <a:r>
            <a:rPr lang="fr-FR" b="1" dirty="0"/>
            <a:t> </a:t>
          </a:r>
        </a:p>
      </dgm:t>
    </dgm:pt>
    <dgm:pt modelId="{CC88E37E-299B-47F5-B4C9-3D5BC9514128}" type="parTrans" cxnId="{08C4C879-B00E-448E-B88F-727CA1EC773D}">
      <dgm:prSet/>
      <dgm:spPr/>
      <dgm:t>
        <a:bodyPr/>
        <a:lstStyle/>
        <a:p>
          <a:endParaRPr lang="fr-FR"/>
        </a:p>
      </dgm:t>
    </dgm:pt>
    <dgm:pt modelId="{3430445E-9A54-4E18-B6C6-B8B9B43EC608}" type="sibTrans" cxnId="{08C4C879-B00E-448E-B88F-727CA1EC773D}">
      <dgm:prSet/>
      <dgm:spPr/>
      <dgm:t>
        <a:bodyPr/>
        <a:lstStyle/>
        <a:p>
          <a:endParaRPr lang="fr-FR"/>
        </a:p>
      </dgm:t>
    </dgm:pt>
    <dgm:pt modelId="{2019DD89-1C48-4107-BDCB-4B490C9C00FD}">
      <dgm:prSet phldrT="[Texte]" phldr="0"/>
      <dgm:spPr/>
      <dgm:t>
        <a:bodyPr/>
        <a:lstStyle/>
        <a:p>
          <a:pPr rtl="0"/>
          <a:r>
            <a:rPr lang="fr-FR" b="1" dirty="0">
              <a:latin typeface="Times New Roman"/>
              <a:cs typeface="Times New Roman"/>
            </a:rPr>
            <a:t>Transformations photométriques</a:t>
          </a:r>
        </a:p>
      </dgm:t>
    </dgm:pt>
    <dgm:pt modelId="{4E30E245-6B85-440A-B829-A96F70D78815}" type="parTrans" cxnId="{BED5E4D1-0189-45A8-A51F-2DB54D58E36E}">
      <dgm:prSet/>
      <dgm:spPr/>
      <dgm:t>
        <a:bodyPr/>
        <a:lstStyle/>
        <a:p>
          <a:endParaRPr lang="fr-FR"/>
        </a:p>
      </dgm:t>
    </dgm:pt>
    <dgm:pt modelId="{6F8EC866-AEF6-4CE3-90B1-0A6C6D58D3DB}" type="sibTrans" cxnId="{BED5E4D1-0189-45A8-A51F-2DB54D58E36E}">
      <dgm:prSet/>
      <dgm:spPr/>
      <dgm:t>
        <a:bodyPr/>
        <a:lstStyle/>
        <a:p>
          <a:endParaRPr lang="fr-FR"/>
        </a:p>
      </dgm:t>
    </dgm:pt>
    <dgm:pt modelId="{2D077479-491B-44B5-883C-2D4D0C554AF0}" type="pres">
      <dgm:prSet presAssocID="{C60D5154-29C8-4FAE-A742-C039C83A6AC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DE91C9-AFD9-454D-8203-D9A99B9D9503}" type="pres">
      <dgm:prSet presAssocID="{BE29B0C2-34A3-4C13-9D07-C4C1C1A44C11}" presName="hierRoot1" presStyleCnt="0"/>
      <dgm:spPr/>
    </dgm:pt>
    <dgm:pt modelId="{97CCC2AA-AE74-4A97-9DD1-32DC705AA850}" type="pres">
      <dgm:prSet presAssocID="{BE29B0C2-34A3-4C13-9D07-C4C1C1A44C11}" presName="composite" presStyleCnt="0"/>
      <dgm:spPr/>
    </dgm:pt>
    <dgm:pt modelId="{22871F7B-F65B-4B2D-9724-A3BA47DB6522}" type="pres">
      <dgm:prSet presAssocID="{BE29B0C2-34A3-4C13-9D07-C4C1C1A44C11}" presName="background" presStyleLbl="node0" presStyleIdx="0" presStyleCnt="1"/>
      <dgm:spPr/>
    </dgm:pt>
    <dgm:pt modelId="{9C391CEF-AF10-4EE9-84B3-22B17B234989}" type="pres">
      <dgm:prSet presAssocID="{BE29B0C2-34A3-4C13-9D07-C4C1C1A44C11}" presName="text" presStyleLbl="fgAcc0" presStyleIdx="0" presStyleCnt="1">
        <dgm:presLayoutVars>
          <dgm:chPref val="3"/>
        </dgm:presLayoutVars>
      </dgm:prSet>
      <dgm:spPr/>
    </dgm:pt>
    <dgm:pt modelId="{DFFCB16D-5BD9-49AC-9A6C-ED2192806FD4}" type="pres">
      <dgm:prSet presAssocID="{BE29B0C2-34A3-4C13-9D07-C4C1C1A44C11}" presName="hierChild2" presStyleCnt="0"/>
      <dgm:spPr/>
    </dgm:pt>
    <dgm:pt modelId="{9A73230F-2156-40B8-B943-70BD0EFB6DA0}" type="pres">
      <dgm:prSet presAssocID="{CC88E37E-299B-47F5-B4C9-3D5BC9514128}" presName="Name10" presStyleLbl="parChTrans1D2" presStyleIdx="0" presStyleCnt="2"/>
      <dgm:spPr/>
    </dgm:pt>
    <dgm:pt modelId="{E34A7542-662A-4AD6-A02B-DC7E1284D142}" type="pres">
      <dgm:prSet presAssocID="{0F16AFD8-9707-4D58-924D-F2B67B6AA607}" presName="hierRoot2" presStyleCnt="0"/>
      <dgm:spPr/>
    </dgm:pt>
    <dgm:pt modelId="{CF9DD25E-6BFF-45BB-A4BA-FDC22F71255B}" type="pres">
      <dgm:prSet presAssocID="{0F16AFD8-9707-4D58-924D-F2B67B6AA607}" presName="composite2" presStyleCnt="0"/>
      <dgm:spPr/>
    </dgm:pt>
    <dgm:pt modelId="{115780D8-CA8D-43ED-971D-50C3557E2713}" type="pres">
      <dgm:prSet presAssocID="{0F16AFD8-9707-4D58-924D-F2B67B6AA607}" presName="background2" presStyleLbl="node2" presStyleIdx="0" presStyleCnt="2"/>
      <dgm:spPr/>
    </dgm:pt>
    <dgm:pt modelId="{970E2D8B-20B7-4EB5-8AB7-AAF88B3B6879}" type="pres">
      <dgm:prSet presAssocID="{0F16AFD8-9707-4D58-924D-F2B67B6AA607}" presName="text2" presStyleLbl="fgAcc2" presStyleIdx="0" presStyleCnt="2">
        <dgm:presLayoutVars>
          <dgm:chPref val="3"/>
        </dgm:presLayoutVars>
      </dgm:prSet>
      <dgm:spPr/>
    </dgm:pt>
    <dgm:pt modelId="{937463FD-D87E-4B13-8B9E-7358B76896D1}" type="pres">
      <dgm:prSet presAssocID="{0F16AFD8-9707-4D58-924D-F2B67B6AA607}" presName="hierChild3" presStyleCnt="0"/>
      <dgm:spPr/>
    </dgm:pt>
    <dgm:pt modelId="{3D9A15E2-A77F-4AB9-97D2-7D35D420398F}" type="pres">
      <dgm:prSet presAssocID="{4E30E245-6B85-440A-B829-A96F70D78815}" presName="Name10" presStyleLbl="parChTrans1D2" presStyleIdx="1" presStyleCnt="2"/>
      <dgm:spPr/>
    </dgm:pt>
    <dgm:pt modelId="{B85D1FD7-C764-4EA1-BDF6-B8D89A88ABF2}" type="pres">
      <dgm:prSet presAssocID="{2019DD89-1C48-4107-BDCB-4B490C9C00FD}" presName="hierRoot2" presStyleCnt="0"/>
      <dgm:spPr/>
    </dgm:pt>
    <dgm:pt modelId="{861E768F-CE70-4712-AC35-1234E5E81659}" type="pres">
      <dgm:prSet presAssocID="{2019DD89-1C48-4107-BDCB-4B490C9C00FD}" presName="composite2" presStyleCnt="0"/>
      <dgm:spPr/>
    </dgm:pt>
    <dgm:pt modelId="{50B12566-D9BD-4681-B830-3DF3890411BF}" type="pres">
      <dgm:prSet presAssocID="{2019DD89-1C48-4107-BDCB-4B490C9C00FD}" presName="background2" presStyleLbl="node2" presStyleIdx="1" presStyleCnt="2"/>
      <dgm:spPr/>
    </dgm:pt>
    <dgm:pt modelId="{44FDB57F-AAD4-421A-B42F-E6E10CADE9A1}" type="pres">
      <dgm:prSet presAssocID="{2019DD89-1C48-4107-BDCB-4B490C9C00FD}" presName="text2" presStyleLbl="fgAcc2" presStyleIdx="1" presStyleCnt="2">
        <dgm:presLayoutVars>
          <dgm:chPref val="3"/>
        </dgm:presLayoutVars>
      </dgm:prSet>
      <dgm:spPr/>
    </dgm:pt>
    <dgm:pt modelId="{1B3DF9CF-DD34-4FB9-A836-670048890CB6}" type="pres">
      <dgm:prSet presAssocID="{2019DD89-1C48-4107-BDCB-4B490C9C00FD}" presName="hierChild3" presStyleCnt="0"/>
      <dgm:spPr/>
    </dgm:pt>
  </dgm:ptLst>
  <dgm:cxnLst>
    <dgm:cxn modelId="{AFD4D503-6E09-429F-B2EF-0E64E6D9D344}" srcId="{C60D5154-29C8-4FAE-A742-C039C83A6AC9}" destId="{BE29B0C2-34A3-4C13-9D07-C4C1C1A44C11}" srcOrd="0" destOrd="0" parTransId="{50021C37-4AFF-447F-A680-228BCCF23F64}" sibTransId="{CAA72D41-24F2-47EB-941C-8C4F9C7449B7}"/>
    <dgm:cxn modelId="{E12FBF20-EE9E-4F01-8813-33E3493B4194}" type="presOf" srcId="{4E30E245-6B85-440A-B829-A96F70D78815}" destId="{3D9A15E2-A77F-4AB9-97D2-7D35D420398F}" srcOrd="0" destOrd="0" presId="urn:microsoft.com/office/officeart/2005/8/layout/hierarchy1"/>
    <dgm:cxn modelId="{1B203559-EF71-478B-943D-AB9278A49ED0}" type="presOf" srcId="{CC88E37E-299B-47F5-B4C9-3D5BC9514128}" destId="{9A73230F-2156-40B8-B943-70BD0EFB6DA0}" srcOrd="0" destOrd="0" presId="urn:microsoft.com/office/officeart/2005/8/layout/hierarchy1"/>
    <dgm:cxn modelId="{08C4C879-B00E-448E-B88F-727CA1EC773D}" srcId="{BE29B0C2-34A3-4C13-9D07-C4C1C1A44C11}" destId="{0F16AFD8-9707-4D58-924D-F2B67B6AA607}" srcOrd="0" destOrd="0" parTransId="{CC88E37E-299B-47F5-B4C9-3D5BC9514128}" sibTransId="{3430445E-9A54-4E18-B6C6-B8B9B43EC608}"/>
    <dgm:cxn modelId="{2962687E-4FEE-4E02-AC97-03C6E7171654}" type="presOf" srcId="{2019DD89-1C48-4107-BDCB-4B490C9C00FD}" destId="{44FDB57F-AAD4-421A-B42F-E6E10CADE9A1}" srcOrd="0" destOrd="0" presId="urn:microsoft.com/office/officeart/2005/8/layout/hierarchy1"/>
    <dgm:cxn modelId="{EF2B53B5-17CC-49DC-B391-9A3D522D79ED}" type="presOf" srcId="{BE29B0C2-34A3-4C13-9D07-C4C1C1A44C11}" destId="{9C391CEF-AF10-4EE9-84B3-22B17B234989}" srcOrd="0" destOrd="0" presId="urn:microsoft.com/office/officeart/2005/8/layout/hierarchy1"/>
    <dgm:cxn modelId="{0C1224B7-18C6-4322-96EE-C27ED66A0AB0}" type="presOf" srcId="{C60D5154-29C8-4FAE-A742-C039C83A6AC9}" destId="{2D077479-491B-44B5-883C-2D4D0C554AF0}" srcOrd="0" destOrd="0" presId="urn:microsoft.com/office/officeart/2005/8/layout/hierarchy1"/>
    <dgm:cxn modelId="{BED5E4D1-0189-45A8-A51F-2DB54D58E36E}" srcId="{BE29B0C2-34A3-4C13-9D07-C4C1C1A44C11}" destId="{2019DD89-1C48-4107-BDCB-4B490C9C00FD}" srcOrd="1" destOrd="0" parTransId="{4E30E245-6B85-440A-B829-A96F70D78815}" sibTransId="{6F8EC866-AEF6-4CE3-90B1-0A6C6D58D3DB}"/>
    <dgm:cxn modelId="{FE765AF4-17CF-4B13-A84E-420ACB0B2537}" type="presOf" srcId="{0F16AFD8-9707-4D58-924D-F2B67B6AA607}" destId="{970E2D8B-20B7-4EB5-8AB7-AAF88B3B6879}" srcOrd="0" destOrd="0" presId="urn:microsoft.com/office/officeart/2005/8/layout/hierarchy1"/>
    <dgm:cxn modelId="{D9B3D69B-1108-4FF4-AEB0-ECDC02A03B71}" type="presParOf" srcId="{2D077479-491B-44B5-883C-2D4D0C554AF0}" destId="{8FDE91C9-AFD9-454D-8203-D9A99B9D9503}" srcOrd="0" destOrd="0" presId="urn:microsoft.com/office/officeart/2005/8/layout/hierarchy1"/>
    <dgm:cxn modelId="{794533E1-77E6-4923-8FEC-55EC023DC1BD}" type="presParOf" srcId="{8FDE91C9-AFD9-454D-8203-D9A99B9D9503}" destId="{97CCC2AA-AE74-4A97-9DD1-32DC705AA850}" srcOrd="0" destOrd="0" presId="urn:microsoft.com/office/officeart/2005/8/layout/hierarchy1"/>
    <dgm:cxn modelId="{481F617E-83B9-4579-B552-45403421502E}" type="presParOf" srcId="{97CCC2AA-AE74-4A97-9DD1-32DC705AA850}" destId="{22871F7B-F65B-4B2D-9724-A3BA47DB6522}" srcOrd="0" destOrd="0" presId="urn:microsoft.com/office/officeart/2005/8/layout/hierarchy1"/>
    <dgm:cxn modelId="{802B5C97-7C28-400A-9536-E10FB78C148F}" type="presParOf" srcId="{97CCC2AA-AE74-4A97-9DD1-32DC705AA850}" destId="{9C391CEF-AF10-4EE9-84B3-22B17B234989}" srcOrd="1" destOrd="0" presId="urn:microsoft.com/office/officeart/2005/8/layout/hierarchy1"/>
    <dgm:cxn modelId="{940F314A-CF77-4F4B-A7E3-39BB83811FC1}" type="presParOf" srcId="{8FDE91C9-AFD9-454D-8203-D9A99B9D9503}" destId="{DFFCB16D-5BD9-49AC-9A6C-ED2192806FD4}" srcOrd="1" destOrd="0" presId="urn:microsoft.com/office/officeart/2005/8/layout/hierarchy1"/>
    <dgm:cxn modelId="{9D1E4DAE-180C-453C-B564-1C408BCF405F}" type="presParOf" srcId="{DFFCB16D-5BD9-49AC-9A6C-ED2192806FD4}" destId="{9A73230F-2156-40B8-B943-70BD0EFB6DA0}" srcOrd="0" destOrd="0" presId="urn:microsoft.com/office/officeart/2005/8/layout/hierarchy1"/>
    <dgm:cxn modelId="{5C2A83B3-085A-4309-BC32-570F87BCE528}" type="presParOf" srcId="{DFFCB16D-5BD9-49AC-9A6C-ED2192806FD4}" destId="{E34A7542-662A-4AD6-A02B-DC7E1284D142}" srcOrd="1" destOrd="0" presId="urn:microsoft.com/office/officeart/2005/8/layout/hierarchy1"/>
    <dgm:cxn modelId="{DB801C4A-D994-4C98-B343-E87DBD8D88FE}" type="presParOf" srcId="{E34A7542-662A-4AD6-A02B-DC7E1284D142}" destId="{CF9DD25E-6BFF-45BB-A4BA-FDC22F71255B}" srcOrd="0" destOrd="0" presId="urn:microsoft.com/office/officeart/2005/8/layout/hierarchy1"/>
    <dgm:cxn modelId="{DBD33128-2B2F-4F08-A100-0C47E20E0731}" type="presParOf" srcId="{CF9DD25E-6BFF-45BB-A4BA-FDC22F71255B}" destId="{115780D8-CA8D-43ED-971D-50C3557E2713}" srcOrd="0" destOrd="0" presId="urn:microsoft.com/office/officeart/2005/8/layout/hierarchy1"/>
    <dgm:cxn modelId="{ADB62694-D831-46CF-8839-2CDDCFEA1EDC}" type="presParOf" srcId="{CF9DD25E-6BFF-45BB-A4BA-FDC22F71255B}" destId="{970E2D8B-20B7-4EB5-8AB7-AAF88B3B6879}" srcOrd="1" destOrd="0" presId="urn:microsoft.com/office/officeart/2005/8/layout/hierarchy1"/>
    <dgm:cxn modelId="{CC1BC187-E41A-4519-8F6E-E30F84BCE904}" type="presParOf" srcId="{E34A7542-662A-4AD6-A02B-DC7E1284D142}" destId="{937463FD-D87E-4B13-8B9E-7358B76896D1}" srcOrd="1" destOrd="0" presId="urn:microsoft.com/office/officeart/2005/8/layout/hierarchy1"/>
    <dgm:cxn modelId="{7E73C355-5D12-46DB-8C8D-2066D21FF55D}" type="presParOf" srcId="{DFFCB16D-5BD9-49AC-9A6C-ED2192806FD4}" destId="{3D9A15E2-A77F-4AB9-97D2-7D35D420398F}" srcOrd="2" destOrd="0" presId="urn:microsoft.com/office/officeart/2005/8/layout/hierarchy1"/>
    <dgm:cxn modelId="{BA3417FE-B571-4305-810D-40BDD1FDFD3C}" type="presParOf" srcId="{DFFCB16D-5BD9-49AC-9A6C-ED2192806FD4}" destId="{B85D1FD7-C764-4EA1-BDF6-B8D89A88ABF2}" srcOrd="3" destOrd="0" presId="urn:microsoft.com/office/officeart/2005/8/layout/hierarchy1"/>
    <dgm:cxn modelId="{0EC96654-DD9A-4D02-9493-21D814EEFFB9}" type="presParOf" srcId="{B85D1FD7-C764-4EA1-BDF6-B8D89A88ABF2}" destId="{861E768F-CE70-4712-AC35-1234E5E81659}" srcOrd="0" destOrd="0" presId="urn:microsoft.com/office/officeart/2005/8/layout/hierarchy1"/>
    <dgm:cxn modelId="{F9A72AAA-F1A4-43C7-B5F9-03304DB9E62D}" type="presParOf" srcId="{861E768F-CE70-4712-AC35-1234E5E81659}" destId="{50B12566-D9BD-4681-B830-3DF3890411BF}" srcOrd="0" destOrd="0" presId="urn:microsoft.com/office/officeart/2005/8/layout/hierarchy1"/>
    <dgm:cxn modelId="{67594C7E-7598-4CB1-AD31-3C856D006FB0}" type="presParOf" srcId="{861E768F-CE70-4712-AC35-1234E5E81659}" destId="{44FDB57F-AAD4-421A-B42F-E6E10CADE9A1}" srcOrd="1" destOrd="0" presId="urn:microsoft.com/office/officeart/2005/8/layout/hierarchy1"/>
    <dgm:cxn modelId="{6E4BC833-3E44-484C-8ECB-A94E9944984A}" type="presParOf" srcId="{B85D1FD7-C764-4EA1-BDF6-B8D89A88ABF2}" destId="{1B3DF9CF-DD34-4FB9-A836-670048890C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A15E2-A77F-4AB9-97D2-7D35D420398F}">
      <dsp:nvSpPr>
        <dsp:cNvPr id="0" name=""/>
        <dsp:cNvSpPr/>
      </dsp:nvSpPr>
      <dsp:spPr>
        <a:xfrm>
          <a:off x="1855386" y="1361345"/>
          <a:ext cx="1020201" cy="485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869"/>
              </a:lnTo>
              <a:lnTo>
                <a:pt x="1020201" y="330869"/>
              </a:lnTo>
              <a:lnTo>
                <a:pt x="1020201" y="4855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3230F-2156-40B8-B943-70BD0EFB6DA0}">
      <dsp:nvSpPr>
        <dsp:cNvPr id="0" name=""/>
        <dsp:cNvSpPr/>
      </dsp:nvSpPr>
      <dsp:spPr>
        <a:xfrm>
          <a:off x="835185" y="1361345"/>
          <a:ext cx="1020201" cy="485523"/>
        </a:xfrm>
        <a:custGeom>
          <a:avLst/>
          <a:gdLst/>
          <a:ahLst/>
          <a:cxnLst/>
          <a:rect l="0" t="0" r="0" b="0"/>
          <a:pathLst>
            <a:path>
              <a:moveTo>
                <a:pt x="1020201" y="0"/>
              </a:moveTo>
              <a:lnTo>
                <a:pt x="1020201" y="330869"/>
              </a:lnTo>
              <a:lnTo>
                <a:pt x="0" y="330869"/>
              </a:lnTo>
              <a:lnTo>
                <a:pt x="0" y="4855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71F7B-F65B-4B2D-9724-A3BA47DB6522}">
      <dsp:nvSpPr>
        <dsp:cNvPr id="0" name=""/>
        <dsp:cNvSpPr/>
      </dsp:nvSpPr>
      <dsp:spPr>
        <a:xfrm>
          <a:off x="1020676" y="301263"/>
          <a:ext cx="1669420" cy="106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91CEF-AF10-4EE9-84B3-22B17B234989}">
      <dsp:nvSpPr>
        <dsp:cNvPr id="0" name=""/>
        <dsp:cNvSpPr/>
      </dsp:nvSpPr>
      <dsp:spPr>
        <a:xfrm>
          <a:off x="1206167" y="477480"/>
          <a:ext cx="1669420" cy="1060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Times New Roman"/>
              <a:cs typeface="Times New Roman"/>
            </a:rPr>
            <a:t>Augmentation des données</a:t>
          </a:r>
        </a:p>
      </dsp:txBody>
      <dsp:txXfrm>
        <a:off x="1237216" y="508529"/>
        <a:ext cx="1607322" cy="997983"/>
      </dsp:txXfrm>
    </dsp:sp>
    <dsp:sp modelId="{115780D8-CA8D-43ED-971D-50C3557E2713}">
      <dsp:nvSpPr>
        <dsp:cNvPr id="0" name=""/>
        <dsp:cNvSpPr/>
      </dsp:nvSpPr>
      <dsp:spPr>
        <a:xfrm>
          <a:off x="475" y="1846868"/>
          <a:ext cx="1669420" cy="106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E2D8B-20B7-4EB5-8AB7-AAF88B3B6879}">
      <dsp:nvSpPr>
        <dsp:cNvPr id="0" name=""/>
        <dsp:cNvSpPr/>
      </dsp:nvSpPr>
      <dsp:spPr>
        <a:xfrm>
          <a:off x="185966" y="2023085"/>
          <a:ext cx="1669420" cy="1060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Times New Roman"/>
              <a:cs typeface="Times New Roman"/>
            </a:rPr>
            <a:t>Transformations géométriques</a:t>
          </a:r>
          <a:r>
            <a:rPr lang="fr-FR" sz="1600" b="1" kern="1200" dirty="0"/>
            <a:t> </a:t>
          </a:r>
        </a:p>
      </dsp:txBody>
      <dsp:txXfrm>
        <a:off x="217015" y="2054134"/>
        <a:ext cx="1607322" cy="997983"/>
      </dsp:txXfrm>
    </dsp:sp>
    <dsp:sp modelId="{50B12566-D9BD-4681-B830-3DF3890411BF}">
      <dsp:nvSpPr>
        <dsp:cNvPr id="0" name=""/>
        <dsp:cNvSpPr/>
      </dsp:nvSpPr>
      <dsp:spPr>
        <a:xfrm>
          <a:off x="2040878" y="1846868"/>
          <a:ext cx="1669420" cy="1060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DB57F-AAD4-421A-B42F-E6E10CADE9A1}">
      <dsp:nvSpPr>
        <dsp:cNvPr id="0" name=""/>
        <dsp:cNvSpPr/>
      </dsp:nvSpPr>
      <dsp:spPr>
        <a:xfrm>
          <a:off x="2226369" y="2023085"/>
          <a:ext cx="1669420" cy="10600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Times New Roman"/>
              <a:cs typeface="Times New Roman"/>
            </a:rPr>
            <a:t>Transformations photométriques</a:t>
          </a:r>
        </a:p>
      </dsp:txBody>
      <dsp:txXfrm>
        <a:off x="2257418" y="2054134"/>
        <a:ext cx="1607322" cy="997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F02489AD-769B-4278-AD55-809D1576BFAE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 dirty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8127C8-DBBA-442F-88C5-BCA4988BA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6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11743B-23C7-485A-8260-B360A9C6D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3BD7DD9-C41B-444A-9766-92092D905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4148EFB-B84C-41C8-A48A-52B0B395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1073-7C38-4C22-94B8-C56FF1B3CB6D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190679E-005E-4569-9F06-6B84E7B6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0E861AE-D17B-491E-98D1-B63A4FF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7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B9B8723-F4BB-4A8F-B6F2-27FCD622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1B2031B1-5152-4FDC-A580-27C16D272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1A1FC50-412C-459A-B37A-76A78D35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A724-943E-40AC-BA6A-EAE06C39A31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F20C706-660B-42A0-9090-7A50030A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C1BC8FE-8DF8-4D34-B4BF-05F4AE5C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4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6E07936E-AD49-4497-8BB9-78B062565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265C6FD9-06C8-491A-836F-A3482C642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C91D4F0-A967-460C-8DB9-240F8E11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E95DD-24E3-4D14-BDD7-75BFE95EDE3E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3BC2CBBF-B779-4AB2-8E20-CC322413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B5A4CC5-5893-4580-BE6B-5F3A8F28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3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9774426-2A94-49AD-AE3C-C27BDD90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3BE41D8-A069-4903-A0E9-EB958531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7DA663F-A2D0-4644-AAF9-5229BAB3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6B16D-ACB6-434D-BC0B-0553F3BF8634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258100A-B008-44E1-AA4C-A3F33EAA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DAE4D38-277D-48C1-9CAF-6FA2BCD6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5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A7D26ED-C1B6-4F8C-BE39-F46BFC2C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1444CB0-72EE-49CA-A5CD-31699011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C383C2B-7BC2-4186-A20F-3DB5360B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D063-F77B-4DB7-B5E8-EEC81BA9FF37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2AC7764-A149-4CE9-B23F-929D7AF6D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7413287-FCC8-4941-B74F-2A401786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885CDC5-CE1D-42FA-AA48-499E3D5F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23EB7CA-B3B0-496B-8037-9EC630F89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B8B5021-6B1C-4057-9E5D-FD6241F39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ACD9B5F5-D0E7-470E-930B-535C692C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C0A3-E312-4B6D-A7A4-5E0343A21F54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2F8FE66-2D29-49DC-9854-EC4C1146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5C662908-49B7-49E9-B0F3-EF652870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87C7910-D05F-4150-9249-BA139066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5D17CBAC-45EA-48C8-9EB1-47A83692F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337A1B8D-B9E1-4CB8-9B54-3452CE084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16ED5084-C900-44E1-9755-EF01F2A2C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194C527A-6D4C-4755-B5C0-EF20823FC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73C39CA2-F4D8-49C6-AE26-3CE6FF53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2D50-EED6-4D6F-B312-3314467E9B8A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26986BB1-BE4B-42DC-95FB-024B2771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9F6B6DDE-AAD6-4FAB-A932-55B8DEDF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5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4A21E88-3CDC-4FE0-90A5-64388001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89C79E9C-7706-4E86-8008-EEC74905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FEED-582B-4FC2-ABE0-B52FBE54B6C0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0C4C7DD5-1680-4490-93EB-6661238C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46D4032-2043-4554-939B-DDD0D418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3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A2CE88F4-C286-41FD-B8FA-C1325AD7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47BC-4CBE-4977-80CF-776616D0546B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9264A02C-35EF-432F-AC1A-10608E7F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0B0AE6B-6FC9-40C3-B7B8-61A46970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7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CB818FE-5B87-4A5C-B424-98A5DFBE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64E92ED-DEDF-4E65-A2B0-84815EF8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C9CBB63-16A7-407F-AE97-B20DC3C8A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69A3C83-2CB9-4756-86B2-F554BA7C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9708-5D7B-4AA1-9B18-613B4EB8BF06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E85BE00-5067-4DE4-85FB-E23C4F6F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AB0B1210-00A9-426D-8B8F-E0A9ED48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2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72475D0-D7D8-4162-B8C5-D4E0D759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BF29BFEA-6A05-4756-B32A-BCCC6420B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C8B8E04A-32FB-4F72-827E-6DD32AF2C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D48A39B-5AB9-4573-B8C1-CEB935DC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74C0-99C0-47E9-85DC-E58376DA954A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83BD3615-8DA0-4854-BC09-5EBF3E92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122788B1-BD47-425B-8447-DFC00D4D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5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8326BE76-57F0-4A16-823B-E623D1A4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A8561154-404A-4049-8646-5F60260E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1484E67C-FB5A-42E1-A797-3655F132E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3FF69-E407-45D1-AF57-E0D5124649F7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1EEC111-7D3D-4D27-B020-D67EC8481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projet de fin d'études- ENet'Com</a:t>
            </a:r>
            <a:endParaRPr lang="en-US" dirty="0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BDBCB8AE-23CC-4A1E-8491-60EB57DEF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5DC11-934F-4F81-B647-FDAF47E65F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0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5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7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8.wdp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38.png"/><Relationship Id="rId4" Type="http://schemas.microsoft.com/office/2007/relationships/hdphoto" Target="../media/hdphoto2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27.wdp"/><Relationship Id="rId4" Type="http://schemas.openxmlformats.org/officeDocument/2006/relationships/image" Target="../media/image43.png"/><Relationship Id="rId9" Type="http://schemas.microsoft.com/office/2007/relationships/hdphoto" Target="../media/hdphoto2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0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5.wdp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>
            <a:extLst>
              <a:ext uri="{FF2B5EF4-FFF2-40B4-BE49-F238E27FC236}">
                <a16:creationId xmlns:a16="http://schemas.microsoft.com/office/drawing/2014/main" id="{5DFF5F60-6826-48EF-AC42-E39EA3114697}"/>
              </a:ext>
            </a:extLst>
          </p:cNvPr>
          <p:cNvSpPr txBox="1"/>
          <p:nvPr/>
        </p:nvSpPr>
        <p:spPr>
          <a:xfrm>
            <a:off x="0" y="1409465"/>
            <a:ext cx="12192000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Soutenance de Projet de Fin 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6B1E1E4-86BF-496C-8CD8-4B5F63F56966}"/>
              </a:ext>
            </a:extLst>
          </p:cNvPr>
          <p:cNvSpPr txBox="1"/>
          <p:nvPr/>
        </p:nvSpPr>
        <p:spPr>
          <a:xfrm>
            <a:off x="263047" y="651353"/>
            <a:ext cx="2668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DF15C5A2-2F97-4EB9-B5DE-42C13DDF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38" r="8184" b="4022"/>
          <a:stretch>
            <a:fillRect/>
          </a:stretch>
        </p:blipFill>
        <p:spPr>
          <a:xfrm>
            <a:off x="9871587" y="8012"/>
            <a:ext cx="1553497" cy="1363656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288109C0-BDF1-4758-A936-CA5C5330763C}"/>
              </a:ext>
            </a:extLst>
          </p:cNvPr>
          <p:cNvSpPr txBox="1"/>
          <p:nvPr/>
        </p:nvSpPr>
        <p:spPr>
          <a:xfrm>
            <a:off x="3355775" y="2058976"/>
            <a:ext cx="56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Filière :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Génie Informatique Industriel (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GII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E16BF04E-3C76-4378-9ACE-5128447BF968}"/>
              </a:ext>
            </a:extLst>
          </p:cNvPr>
          <p:cNvSpPr txBox="1"/>
          <p:nvPr/>
        </p:nvSpPr>
        <p:spPr>
          <a:xfrm>
            <a:off x="2992786" y="2438143"/>
            <a:ext cx="6278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: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Intelligent Interconnecté (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SII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fr-FR" dirty="0"/>
              <a:t> </a:t>
            </a:r>
            <a:endParaRPr lang="en-US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2DCD7DE4-D90A-4636-8E2A-D88B7CCEC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92" y="35255"/>
            <a:ext cx="1553497" cy="1325858"/>
          </a:xfrm>
          <a:prstGeom prst="rect">
            <a:avLst/>
          </a:prstGeom>
        </p:spPr>
      </p:pic>
      <p:sp>
        <p:nvSpPr>
          <p:cNvPr id="17" name="مربع نص 16">
            <a:extLst>
              <a:ext uri="{FF2B5EF4-FFF2-40B4-BE49-F238E27FC236}">
                <a16:creationId xmlns:a16="http://schemas.microsoft.com/office/drawing/2014/main" id="{7C15E2F6-DD5F-4790-92F2-3607A371659F}"/>
              </a:ext>
            </a:extLst>
          </p:cNvPr>
          <p:cNvSpPr txBox="1"/>
          <p:nvPr/>
        </p:nvSpPr>
        <p:spPr>
          <a:xfrm>
            <a:off x="696149" y="2976788"/>
            <a:ext cx="10943574" cy="1077218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Apprentissage profond génératif pour la détection et la</a:t>
            </a:r>
          </a:p>
          <a:p>
            <a:pPr algn="ctr"/>
            <a:r>
              <a:rPr lang="fr-F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segmentation multimodales des tumeurs cérébrales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A2A70470-1159-485F-A5AF-936A4F78D148}"/>
              </a:ext>
            </a:extLst>
          </p:cNvPr>
          <p:cNvSpPr txBox="1"/>
          <p:nvPr/>
        </p:nvSpPr>
        <p:spPr>
          <a:xfrm>
            <a:off x="3419310" y="4781352"/>
            <a:ext cx="56962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000" dirty="0">
                <a:latin typeface="Times New Roman"/>
                <a:cs typeface="Times New Roman"/>
              </a:rPr>
              <a:t> Le 24/06/2025, devant la commission d’examen 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3917FDBF-FA8F-4B59-80C3-744E8865B97A}"/>
              </a:ext>
            </a:extLst>
          </p:cNvPr>
          <p:cNvSpPr txBox="1"/>
          <p:nvPr/>
        </p:nvSpPr>
        <p:spPr>
          <a:xfrm>
            <a:off x="1902129" y="5554865"/>
            <a:ext cx="3793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Fethi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Kallel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Mme.  Amira Echtioui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C788FF76-F78E-4528-A5A0-415BE11465D8}"/>
              </a:ext>
            </a:extLst>
          </p:cNvPr>
          <p:cNvSpPr txBox="1"/>
          <p:nvPr/>
        </p:nvSpPr>
        <p:spPr>
          <a:xfrm>
            <a:off x="7995385" y="5554865"/>
            <a:ext cx="3931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Mounir Ben Nasr </a:t>
            </a:r>
          </a:p>
          <a:p>
            <a:pPr algn="l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Mohamed Ghorbel</a:t>
            </a:r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CABDDBE3-8AEC-4E52-9E71-AD879F894EB3}"/>
              </a:ext>
            </a:extLst>
          </p:cNvPr>
          <p:cNvSpPr txBox="1"/>
          <p:nvPr/>
        </p:nvSpPr>
        <p:spPr>
          <a:xfrm>
            <a:off x="3319805" y="4284537"/>
            <a:ext cx="5696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Soutenu par :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Houssem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Lassoued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4AA896E1-166D-414A-827B-4B82455D2CB2}"/>
              </a:ext>
            </a:extLst>
          </p:cNvPr>
          <p:cNvSpPr txBox="1"/>
          <p:nvPr/>
        </p:nvSpPr>
        <p:spPr>
          <a:xfrm>
            <a:off x="4883817" y="6466877"/>
            <a:ext cx="236519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/>
              <a:t>ENET’COM 2024-2025</a:t>
            </a:r>
          </a:p>
        </p:txBody>
      </p:sp>
      <p:pic>
        <p:nvPicPr>
          <p:cNvPr id="2" name="Picture 1" descr="A logo with blue and orange letters&#10;&#10;AI-generated content may be incorrect.">
            <a:extLst>
              <a:ext uri="{FF2B5EF4-FFF2-40B4-BE49-F238E27FC236}">
                <a16:creationId xmlns:a16="http://schemas.microsoft.com/office/drawing/2014/main" id="{A66F89FC-C75B-C45F-14F0-01C8B9A27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638" t="18975" r="6144" b="26779"/>
          <a:stretch>
            <a:fillRect/>
          </a:stretch>
        </p:blipFill>
        <p:spPr>
          <a:xfrm>
            <a:off x="549659" y="150505"/>
            <a:ext cx="2440821" cy="11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351CA-4915-8EC1-AE70-12901CA1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72C8DFCA-E52A-BCE0-51C9-B7B9228444CC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CD3A8C50-B970-8AB4-4B96-E8FE005A0050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3D33968F-1FBB-F5F2-7BB2-022F70EA986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B6E669A1-E4E0-B5B6-72D5-079A4D6FCBCF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62B2A4A5-18E1-44C1-4835-4EDF83F9B00B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igne de multiplication 3">
            <a:extLst>
              <a:ext uri="{FF2B5EF4-FFF2-40B4-BE49-F238E27FC236}">
                <a16:creationId xmlns:a16="http://schemas.microsoft.com/office/drawing/2014/main" id="{AC9A3E05-7CC6-6E8D-387E-98C9E6D66701}"/>
              </a:ext>
            </a:extLst>
          </p:cNvPr>
          <p:cNvSpPr/>
          <p:nvPr/>
        </p:nvSpPr>
        <p:spPr>
          <a:xfrm>
            <a:off x="6629198" y="2058677"/>
            <a:ext cx="1037896" cy="70820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60FF1A-ECAB-C0F0-14ED-29B5F3F88D00}"/>
              </a:ext>
            </a:extLst>
          </p:cNvPr>
          <p:cNvSpPr/>
          <p:nvPr/>
        </p:nvSpPr>
        <p:spPr>
          <a:xfrm>
            <a:off x="7507175" y="2108237"/>
            <a:ext cx="1035667" cy="56691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54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2</a:t>
            </a:r>
          </a:p>
        </p:txBody>
      </p:sp>
      <p:pic>
        <p:nvPicPr>
          <p:cNvPr id="77" name="Picture 7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5281E32-AF7D-DD51-51E6-92EB98D7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9198" y="3026515"/>
            <a:ext cx="5501922" cy="318981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F6A321B-F1CF-7CA8-EBFC-B53649E14A67}"/>
              </a:ext>
            </a:extLst>
          </p:cNvPr>
          <p:cNvSpPr/>
          <p:nvPr/>
        </p:nvSpPr>
        <p:spPr>
          <a:xfrm>
            <a:off x="5423617" y="715520"/>
            <a:ext cx="1636887" cy="4233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CycleGAN</a:t>
            </a:r>
          </a:p>
        </p:txBody>
      </p:sp>
      <p:sp>
        <p:nvSpPr>
          <p:cNvPr id="85" name="Arrow: Left-Right 84">
            <a:extLst>
              <a:ext uri="{FF2B5EF4-FFF2-40B4-BE49-F238E27FC236}">
                <a16:creationId xmlns:a16="http://schemas.microsoft.com/office/drawing/2014/main" id="{DE1C7C47-A940-F5A3-F2EB-4A8E2DC2579C}"/>
              </a:ext>
            </a:extLst>
          </p:cNvPr>
          <p:cNvSpPr/>
          <p:nvPr/>
        </p:nvSpPr>
        <p:spPr>
          <a:xfrm>
            <a:off x="9694333" y="1157110"/>
            <a:ext cx="1128888" cy="32455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02377E-181C-7EB9-2CA6-F29BE2CC14BF}"/>
              </a:ext>
            </a:extLst>
          </p:cNvPr>
          <p:cNvSpPr/>
          <p:nvPr/>
        </p:nvSpPr>
        <p:spPr>
          <a:xfrm>
            <a:off x="8424332" y="1114776"/>
            <a:ext cx="1269999" cy="4092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CT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50C052-A3B4-5F7E-479C-2125A916B101}"/>
              </a:ext>
            </a:extLst>
          </p:cNvPr>
          <p:cNvSpPr/>
          <p:nvPr/>
        </p:nvSpPr>
        <p:spPr>
          <a:xfrm>
            <a:off x="10823221" y="1114776"/>
            <a:ext cx="1269999" cy="4092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IRM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E1F228D-0554-4690-A1B0-80982156A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664"/>
            <a:ext cx="6631725" cy="4932602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0EAE90FF-B64D-4EE7-8109-CBD7343A09F9}"/>
              </a:ext>
            </a:extLst>
          </p:cNvPr>
          <p:cNvSpPr/>
          <p:nvPr/>
        </p:nvSpPr>
        <p:spPr>
          <a:xfrm>
            <a:off x="316631" y="2265930"/>
            <a:ext cx="1269999" cy="4092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Generator CycleGan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AD28EB4C-42DF-4972-9453-FD90434C326E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5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9783-D22E-6499-E9A6-C2DCA759D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C9FF71E6-7229-AF1F-8E1E-ED92D01BB7F7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F71A0F62-BFE8-ACFE-7BFD-940947918676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D42546F9-27BB-FAF6-9429-BAD811E0FDBE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EFE8C65C-CF61-6CC8-B3E5-D2C5ECA383CC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8CDA6DA7-4B6E-E2A0-013D-FD978CF766FA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CFA2F1-B4CB-E559-EB29-5E566B7D4178}"/>
              </a:ext>
            </a:extLst>
          </p:cNvPr>
          <p:cNvSpPr/>
          <p:nvPr/>
        </p:nvSpPr>
        <p:spPr>
          <a:xfrm>
            <a:off x="3047999" y="1300655"/>
            <a:ext cx="1747345" cy="709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Concat(128+10)</a:t>
            </a:r>
            <a:endParaRPr lang="fr-FR" b="1" dirty="0">
              <a:latin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1F3DA-1E31-19E9-5AFD-45EE773153C4}"/>
              </a:ext>
            </a:extLst>
          </p:cNvPr>
          <p:cNvSpPr/>
          <p:nvPr/>
        </p:nvSpPr>
        <p:spPr>
          <a:xfrm>
            <a:off x="315310" y="827690"/>
            <a:ext cx="2128345" cy="6963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Noise(nz=128)</a:t>
            </a:r>
            <a:endParaRPr lang="fr-FR" dirty="0"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3924A-B399-1067-B7CB-8A8D4F0B0E81}"/>
              </a:ext>
            </a:extLst>
          </p:cNvPr>
          <p:cNvSpPr/>
          <p:nvPr/>
        </p:nvSpPr>
        <p:spPr>
          <a:xfrm>
            <a:off x="315310" y="1878724"/>
            <a:ext cx="2128344" cy="7094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Label Embedding(dim=10)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57471AC-7186-D94E-9ABC-2DE6C9F4EE5C}"/>
              </a:ext>
            </a:extLst>
          </p:cNvPr>
          <p:cNvCxnSpPr/>
          <p:nvPr/>
        </p:nvCxnSpPr>
        <p:spPr>
          <a:xfrm flipV="1">
            <a:off x="4795344" y="1655379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82A7EEBF-1664-E253-57F8-C0EDBFCCA121}"/>
              </a:ext>
            </a:extLst>
          </p:cNvPr>
          <p:cNvSpPr/>
          <p:nvPr/>
        </p:nvSpPr>
        <p:spPr>
          <a:xfrm rot="19260000">
            <a:off x="2525821" y="1820895"/>
            <a:ext cx="472965" cy="275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95902B8-B72E-B4EF-F8F9-3231985C6DF3}"/>
              </a:ext>
            </a:extLst>
          </p:cNvPr>
          <p:cNvSpPr/>
          <p:nvPr/>
        </p:nvSpPr>
        <p:spPr>
          <a:xfrm rot="2220000">
            <a:off x="2525821" y="1269102"/>
            <a:ext cx="472965" cy="275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60603-CBAF-EFEE-495C-C72DE32A19A2}"/>
              </a:ext>
            </a:extLst>
          </p:cNvPr>
          <p:cNvSpPr/>
          <p:nvPr/>
        </p:nvSpPr>
        <p:spPr>
          <a:xfrm>
            <a:off x="5018689" y="1300656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Deconv1</a:t>
            </a:r>
            <a:endParaRPr lang="fr-FR" b="1" dirty="0"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( 2048,4,4 )</a:t>
            </a:r>
            <a:endParaRPr lang="fr-FR" b="1" dirty="0">
              <a:latin typeface="Times New Roman"/>
              <a:cs typeface="Times New Roman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FECB33D-AE11-DDF5-A1BA-E61585A411FF}"/>
              </a:ext>
            </a:extLst>
          </p:cNvPr>
          <p:cNvCxnSpPr>
            <a:cxnSpLocks/>
          </p:cNvCxnSpPr>
          <p:nvPr/>
        </p:nvCxnSpPr>
        <p:spPr>
          <a:xfrm flipV="1">
            <a:off x="6897413" y="1668517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B372B2E-1047-7220-B338-C380D7C346BC}"/>
              </a:ext>
            </a:extLst>
          </p:cNvPr>
          <p:cNvSpPr/>
          <p:nvPr/>
        </p:nvSpPr>
        <p:spPr>
          <a:xfrm>
            <a:off x="7120758" y="1313794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Deconv2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(1024,8,8 )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79F34E0-0DF0-FA19-30FA-43038BBB8DEF}"/>
              </a:ext>
            </a:extLst>
          </p:cNvPr>
          <p:cNvCxnSpPr>
            <a:cxnSpLocks/>
          </p:cNvCxnSpPr>
          <p:nvPr/>
        </p:nvCxnSpPr>
        <p:spPr>
          <a:xfrm flipV="1">
            <a:off x="8986344" y="1681655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EB54F5-D38E-D1F3-AD2E-1BA98332267A}"/>
              </a:ext>
            </a:extLst>
          </p:cNvPr>
          <p:cNvSpPr/>
          <p:nvPr/>
        </p:nvSpPr>
        <p:spPr>
          <a:xfrm>
            <a:off x="9209689" y="1326932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Deconv3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(512,16,16)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69760BF-8C45-4855-79AF-8B22AA760EC2}"/>
              </a:ext>
            </a:extLst>
          </p:cNvPr>
          <p:cNvCxnSpPr>
            <a:cxnSpLocks/>
          </p:cNvCxnSpPr>
          <p:nvPr/>
        </p:nvCxnSpPr>
        <p:spPr>
          <a:xfrm flipH="1">
            <a:off x="10142509" y="2036980"/>
            <a:ext cx="2" cy="2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1D5C998-5C27-49BC-C8B5-A82DDBEDDE80}"/>
              </a:ext>
            </a:extLst>
          </p:cNvPr>
          <p:cNvSpPr/>
          <p:nvPr/>
        </p:nvSpPr>
        <p:spPr>
          <a:xfrm>
            <a:off x="9262241" y="2299139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Deconv4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(256,32,32)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DEE321-EF8B-1206-E8FC-0B00FD4A8F5C}"/>
              </a:ext>
            </a:extLst>
          </p:cNvPr>
          <p:cNvSpPr/>
          <p:nvPr/>
        </p:nvSpPr>
        <p:spPr>
          <a:xfrm>
            <a:off x="7120757" y="2299138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Deconv5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(128,64,64)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3682BFC-5DCB-15E0-D6A7-E801542A716B}"/>
              </a:ext>
            </a:extLst>
          </p:cNvPr>
          <p:cNvCxnSpPr/>
          <p:nvPr/>
        </p:nvCxnSpPr>
        <p:spPr>
          <a:xfrm flipH="1" flipV="1">
            <a:off x="8977672" y="2632142"/>
            <a:ext cx="262761" cy="13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8DA3B-E59A-DAAC-5EAC-71A39BEF7142}"/>
              </a:ext>
            </a:extLst>
          </p:cNvPr>
          <p:cNvSpPr/>
          <p:nvPr/>
        </p:nvSpPr>
        <p:spPr>
          <a:xfrm>
            <a:off x="4992412" y="2312276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Deconv6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(3,128,128)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0311AEA-BCB9-E1D9-900C-6A7DC21ED2DA}"/>
              </a:ext>
            </a:extLst>
          </p:cNvPr>
          <p:cNvCxnSpPr>
            <a:cxnSpLocks/>
          </p:cNvCxnSpPr>
          <p:nvPr/>
        </p:nvCxnSpPr>
        <p:spPr>
          <a:xfrm flipH="1" flipV="1">
            <a:off x="6862465" y="2658418"/>
            <a:ext cx="262761" cy="13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CA1DD31-6470-21FC-ED74-37F1FA333506}"/>
              </a:ext>
            </a:extLst>
          </p:cNvPr>
          <p:cNvCxnSpPr>
            <a:cxnSpLocks/>
          </p:cNvCxnSpPr>
          <p:nvPr/>
        </p:nvCxnSpPr>
        <p:spPr>
          <a:xfrm flipH="1">
            <a:off x="5885819" y="3035463"/>
            <a:ext cx="2" cy="2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05E5E47-99D7-B1C3-0D7D-FA9F4A40984C}"/>
              </a:ext>
            </a:extLst>
          </p:cNvPr>
          <p:cNvSpPr/>
          <p:nvPr/>
        </p:nvSpPr>
        <p:spPr>
          <a:xfrm>
            <a:off x="5005551" y="3297622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Sigmoid</a:t>
            </a:r>
          </a:p>
          <a:p>
            <a:pPr algn="ctr"/>
            <a:endParaRPr lang="fr-FR" b="1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38" name="Flèche : gauche 37">
            <a:extLst>
              <a:ext uri="{FF2B5EF4-FFF2-40B4-BE49-F238E27FC236}">
                <a16:creationId xmlns:a16="http://schemas.microsoft.com/office/drawing/2014/main" id="{263C9896-4207-6F32-0627-0DE35923417C}"/>
              </a:ext>
            </a:extLst>
          </p:cNvPr>
          <p:cNvSpPr/>
          <p:nvPr/>
        </p:nvSpPr>
        <p:spPr>
          <a:xfrm>
            <a:off x="3796862" y="3507828"/>
            <a:ext cx="998482" cy="30217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734AAB4-68D4-6CF5-98EB-638A9BF90682}"/>
              </a:ext>
            </a:extLst>
          </p:cNvPr>
          <p:cNvSpPr/>
          <p:nvPr/>
        </p:nvSpPr>
        <p:spPr>
          <a:xfrm>
            <a:off x="1918139" y="3297621"/>
            <a:ext cx="1523998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Fake Img</a:t>
            </a:r>
            <a:endParaRPr lang="fr-FR" dirty="0">
              <a:latin typeface="Times New Roman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7396D6-8345-6913-CCA6-1AA2C324AE28}"/>
              </a:ext>
            </a:extLst>
          </p:cNvPr>
          <p:cNvSpPr/>
          <p:nvPr/>
        </p:nvSpPr>
        <p:spPr>
          <a:xfrm>
            <a:off x="210207" y="3310759"/>
            <a:ext cx="1523998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Real Img</a:t>
            </a:r>
            <a:endParaRPr lang="fr-FR" dirty="0">
              <a:latin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2913BD-5B01-26A9-DFF7-C8A43818C7EF}"/>
              </a:ext>
            </a:extLst>
          </p:cNvPr>
          <p:cNvSpPr/>
          <p:nvPr/>
        </p:nvSpPr>
        <p:spPr>
          <a:xfrm>
            <a:off x="1037896" y="4545724"/>
            <a:ext cx="1747345" cy="7094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Embedding + concat(3+1)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3D76C8D7-FCF9-5453-A55A-EAD8B033C4D0}"/>
              </a:ext>
            </a:extLst>
          </p:cNvPr>
          <p:cNvSpPr/>
          <p:nvPr/>
        </p:nvSpPr>
        <p:spPr>
          <a:xfrm rot="2220000">
            <a:off x="1120062" y="4159447"/>
            <a:ext cx="472965" cy="27589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9A8F0669-DEB2-F16E-0244-CED1D898134C}"/>
              </a:ext>
            </a:extLst>
          </p:cNvPr>
          <p:cNvSpPr/>
          <p:nvPr/>
        </p:nvSpPr>
        <p:spPr>
          <a:xfrm rot="8340000">
            <a:off x="2052855" y="4133171"/>
            <a:ext cx="472965" cy="2758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F00AB9C-FC31-60A1-5EF2-D0B3CFD82A74}"/>
              </a:ext>
            </a:extLst>
          </p:cNvPr>
          <p:cNvSpPr/>
          <p:nvPr/>
        </p:nvSpPr>
        <p:spPr>
          <a:xfrm>
            <a:off x="2824655" y="2601310"/>
            <a:ext cx="1523998" cy="709448"/>
          </a:xfrm>
          <a:prstGeom prst="ellips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Label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65E5856-E24C-7785-57DD-35CF2AE7D1A8}"/>
              </a:ext>
            </a:extLst>
          </p:cNvPr>
          <p:cNvCxnSpPr/>
          <p:nvPr/>
        </p:nvCxnSpPr>
        <p:spPr>
          <a:xfrm flipV="1">
            <a:off x="1854974" y="2903433"/>
            <a:ext cx="972206" cy="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5442B80-77AC-82E2-5CD1-2FC2547992BD}"/>
              </a:ext>
            </a:extLst>
          </p:cNvPr>
          <p:cNvCxnSpPr/>
          <p:nvPr/>
        </p:nvCxnSpPr>
        <p:spPr>
          <a:xfrm>
            <a:off x="1826114" y="2598991"/>
            <a:ext cx="26275" cy="19444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CD6AE437-5572-9A2B-B448-33C3A0511455}"/>
              </a:ext>
            </a:extLst>
          </p:cNvPr>
          <p:cNvCxnSpPr>
            <a:cxnSpLocks/>
          </p:cNvCxnSpPr>
          <p:nvPr/>
        </p:nvCxnSpPr>
        <p:spPr>
          <a:xfrm flipV="1">
            <a:off x="2785240" y="490044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A1C2CD8-4023-DECB-FC4D-26CAEBEB5B4F}"/>
              </a:ext>
            </a:extLst>
          </p:cNvPr>
          <p:cNvSpPr/>
          <p:nvPr/>
        </p:nvSpPr>
        <p:spPr>
          <a:xfrm>
            <a:off x="3047999" y="4545724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Conv1</a:t>
            </a:r>
            <a:endParaRPr lang="fr-FR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(128,64,64)</a:t>
            </a:r>
            <a:endParaRPr lang="fr-FR" dirty="0">
              <a:ea typeface="Calibri"/>
              <a:cs typeface="Calibri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18729F14-5789-78E0-4818-5D880E4DA5FB}"/>
              </a:ext>
            </a:extLst>
          </p:cNvPr>
          <p:cNvCxnSpPr>
            <a:cxnSpLocks/>
          </p:cNvCxnSpPr>
          <p:nvPr/>
        </p:nvCxnSpPr>
        <p:spPr>
          <a:xfrm flipV="1">
            <a:off x="4795344" y="490044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6203B35-89EC-8D84-A36A-F17B63C1A492}"/>
              </a:ext>
            </a:extLst>
          </p:cNvPr>
          <p:cNvSpPr/>
          <p:nvPr/>
        </p:nvSpPr>
        <p:spPr>
          <a:xfrm>
            <a:off x="5031827" y="4545724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Conv2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(256,32,32)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24AC0C2-EFBE-99AD-B2D6-4FCD1BB9AD3A}"/>
              </a:ext>
            </a:extLst>
          </p:cNvPr>
          <p:cNvCxnSpPr>
            <a:cxnSpLocks/>
          </p:cNvCxnSpPr>
          <p:nvPr/>
        </p:nvCxnSpPr>
        <p:spPr>
          <a:xfrm flipV="1">
            <a:off x="6779172" y="490044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C325C76-9FD1-2DE5-BD39-21D90CE03264}"/>
              </a:ext>
            </a:extLst>
          </p:cNvPr>
          <p:cNvSpPr/>
          <p:nvPr/>
        </p:nvSpPr>
        <p:spPr>
          <a:xfrm>
            <a:off x="7028792" y="4545724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Conv3</a:t>
            </a:r>
            <a:endParaRPr lang="fr-FR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(512,16,16)</a:t>
            </a:r>
            <a:endParaRPr lang="fr-FR" dirty="0">
              <a:ea typeface="Calibri"/>
              <a:cs typeface="Calibri"/>
            </a:endParaRP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77A533B7-3D6F-B8A1-8B4D-6D7329DC074C}"/>
              </a:ext>
            </a:extLst>
          </p:cNvPr>
          <p:cNvCxnSpPr>
            <a:cxnSpLocks/>
          </p:cNvCxnSpPr>
          <p:nvPr/>
        </p:nvCxnSpPr>
        <p:spPr>
          <a:xfrm flipV="1">
            <a:off x="8776137" y="490044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36AF78-59E4-B469-AD1D-FBE8CD788856}"/>
              </a:ext>
            </a:extLst>
          </p:cNvPr>
          <p:cNvSpPr/>
          <p:nvPr/>
        </p:nvSpPr>
        <p:spPr>
          <a:xfrm>
            <a:off x="9012619" y="4532585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Conv4</a:t>
            </a:r>
            <a:endParaRPr lang="fr-FR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(1024,8,8)</a:t>
            </a:r>
            <a:endParaRPr lang="fr-FR" dirty="0">
              <a:ea typeface="Calibri"/>
              <a:cs typeface="Calibri"/>
            </a:endParaRP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F8F2F86C-9222-5EA3-7DBB-F9FECDE515BC}"/>
              </a:ext>
            </a:extLst>
          </p:cNvPr>
          <p:cNvCxnSpPr>
            <a:cxnSpLocks/>
          </p:cNvCxnSpPr>
          <p:nvPr/>
        </p:nvCxnSpPr>
        <p:spPr>
          <a:xfrm flipH="1">
            <a:off x="9892888" y="5242636"/>
            <a:ext cx="2" cy="2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CCBA1FE-A90A-D407-F526-4BBCC3BE1E64}"/>
              </a:ext>
            </a:extLst>
          </p:cNvPr>
          <p:cNvSpPr/>
          <p:nvPr/>
        </p:nvSpPr>
        <p:spPr>
          <a:xfrm>
            <a:off x="9012620" y="5504795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Flatten +FC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C0CE105-F217-5F2F-B38C-CB877E1439DF}"/>
              </a:ext>
            </a:extLst>
          </p:cNvPr>
          <p:cNvSpPr/>
          <p:nvPr/>
        </p:nvSpPr>
        <p:spPr>
          <a:xfrm>
            <a:off x="6884274" y="5517931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Sigmoid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6081BB10-15DD-818F-540C-8919164FB921}"/>
              </a:ext>
            </a:extLst>
          </p:cNvPr>
          <p:cNvCxnSpPr>
            <a:cxnSpLocks/>
          </p:cNvCxnSpPr>
          <p:nvPr/>
        </p:nvCxnSpPr>
        <p:spPr>
          <a:xfrm flipH="1" flipV="1">
            <a:off x="8754327" y="5929762"/>
            <a:ext cx="262761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619EC082-35E6-A647-987F-E86B4289E67C}"/>
              </a:ext>
            </a:extLst>
          </p:cNvPr>
          <p:cNvSpPr/>
          <p:nvPr/>
        </p:nvSpPr>
        <p:spPr>
          <a:xfrm>
            <a:off x="7685693" y="3166242"/>
            <a:ext cx="2509340" cy="840826"/>
          </a:xfrm>
          <a:prstGeom prst="ellipse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Générateur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6838E042-1CD5-4F16-1734-9095A397C160}"/>
              </a:ext>
            </a:extLst>
          </p:cNvPr>
          <p:cNvSpPr/>
          <p:nvPr/>
        </p:nvSpPr>
        <p:spPr>
          <a:xfrm>
            <a:off x="4900448" y="1156136"/>
            <a:ext cx="6542690" cy="311369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161D5-548B-648F-EA38-18FCE54B7DB7}"/>
              </a:ext>
            </a:extLst>
          </p:cNvPr>
          <p:cNvSpPr/>
          <p:nvPr/>
        </p:nvSpPr>
        <p:spPr>
          <a:xfrm>
            <a:off x="880239" y="4440620"/>
            <a:ext cx="10562897" cy="183931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188D3DC3-7385-E0B3-0293-636A09C4A01B}"/>
              </a:ext>
            </a:extLst>
          </p:cNvPr>
          <p:cNvSpPr/>
          <p:nvPr/>
        </p:nvSpPr>
        <p:spPr>
          <a:xfrm>
            <a:off x="2141486" y="5373414"/>
            <a:ext cx="3310753" cy="840826"/>
          </a:xfrm>
          <a:prstGeom prst="ellipse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discriminateur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ED0E8161-B575-9533-594D-C3B8D66CFAFD}"/>
              </a:ext>
            </a:extLst>
          </p:cNvPr>
          <p:cNvSpPr/>
          <p:nvPr/>
        </p:nvSpPr>
        <p:spPr>
          <a:xfrm>
            <a:off x="2798383" y="709449"/>
            <a:ext cx="2233444" cy="525515"/>
          </a:xfrm>
          <a:prstGeom prst="ellipse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CGAN</a:t>
            </a:r>
          </a:p>
        </p:txBody>
      </p:sp>
      <p:sp>
        <p:nvSpPr>
          <p:cNvPr id="55" name="مربع نص 54">
            <a:extLst>
              <a:ext uri="{FF2B5EF4-FFF2-40B4-BE49-F238E27FC236}">
                <a16:creationId xmlns:a16="http://schemas.microsoft.com/office/drawing/2014/main" id="{6C77E631-5E58-4115-8734-F04071FC407D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98090-F5B1-A4CA-B146-37D856F1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006C54E4-82EA-345F-1B7D-C8EAE0B3D1B2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5040274-0C8E-2D2A-E839-79024EB65D0F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9E4F265-3671-FD2B-0152-14C7785C08E7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8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BA845803-068B-CDDD-4728-234F09725B25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7223D3F5-F054-47BB-31DC-7DCE3CCE8C07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0E3FC2B-94F1-51BD-DC19-3AF308E10BD8}"/>
              </a:ext>
            </a:extLst>
          </p:cNvPr>
          <p:cNvSpPr/>
          <p:nvPr/>
        </p:nvSpPr>
        <p:spPr>
          <a:xfrm>
            <a:off x="3179378" y="1221827"/>
            <a:ext cx="1747345" cy="709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Conv1</a:t>
            </a: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(64,64,64)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22D0E-C234-3C44-E120-5F082BDDA44E}"/>
              </a:ext>
            </a:extLst>
          </p:cNvPr>
          <p:cNvSpPr/>
          <p:nvPr/>
        </p:nvSpPr>
        <p:spPr>
          <a:xfrm>
            <a:off x="210207" y="1221828"/>
            <a:ext cx="2128345" cy="6963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Input (3,128,128)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0A4597E-583D-879D-88A7-DE3C9D02D02E}"/>
              </a:ext>
            </a:extLst>
          </p:cNvPr>
          <p:cNvSpPr/>
          <p:nvPr/>
        </p:nvSpPr>
        <p:spPr>
          <a:xfrm>
            <a:off x="2552097" y="1426757"/>
            <a:ext cx="472965" cy="275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C8D37E8-F717-EE65-8CBB-D9751DFA00BE}"/>
              </a:ext>
            </a:extLst>
          </p:cNvPr>
          <p:cNvCxnSpPr>
            <a:cxnSpLocks/>
          </p:cNvCxnSpPr>
          <p:nvPr/>
        </p:nvCxnSpPr>
        <p:spPr>
          <a:xfrm flipV="1">
            <a:off x="4926723" y="1550276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0D6FE1B-82EA-EC9A-DED3-C76B743150A2}"/>
              </a:ext>
            </a:extLst>
          </p:cNvPr>
          <p:cNvSpPr/>
          <p:nvPr/>
        </p:nvSpPr>
        <p:spPr>
          <a:xfrm>
            <a:off x="5150068" y="1221828"/>
            <a:ext cx="1918136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Conv2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(128,32,32 )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450F9D9-E910-DA43-5157-CFD0ED818285}"/>
              </a:ext>
            </a:extLst>
          </p:cNvPr>
          <p:cNvCxnSpPr>
            <a:cxnSpLocks/>
          </p:cNvCxnSpPr>
          <p:nvPr/>
        </p:nvCxnSpPr>
        <p:spPr>
          <a:xfrm flipV="1">
            <a:off x="7055068" y="153713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6FFD340-24F9-D79E-6456-25DFC2154F79}"/>
              </a:ext>
            </a:extLst>
          </p:cNvPr>
          <p:cNvSpPr/>
          <p:nvPr/>
        </p:nvSpPr>
        <p:spPr>
          <a:xfrm>
            <a:off x="7278413" y="1208690"/>
            <a:ext cx="1918136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Conv3</a:t>
            </a:r>
            <a:endParaRPr lang="fr-FR" b="1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(256,16,16 )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8F0A7E04-6551-F9EA-3908-11F21758171F}"/>
              </a:ext>
            </a:extLst>
          </p:cNvPr>
          <p:cNvCxnSpPr>
            <a:cxnSpLocks/>
          </p:cNvCxnSpPr>
          <p:nvPr/>
        </p:nvCxnSpPr>
        <p:spPr>
          <a:xfrm flipV="1">
            <a:off x="9196551" y="1537138"/>
            <a:ext cx="223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B67C0B5-BAF1-03BA-2E3A-1B6D4CACDE49}"/>
              </a:ext>
            </a:extLst>
          </p:cNvPr>
          <p:cNvSpPr/>
          <p:nvPr/>
        </p:nvSpPr>
        <p:spPr>
          <a:xfrm>
            <a:off x="9419896" y="1208690"/>
            <a:ext cx="1918136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ResNetBlock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(256,16,16 )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A135090-DC31-BDE3-4CF1-5D3B68E7A468}"/>
              </a:ext>
            </a:extLst>
          </p:cNvPr>
          <p:cNvCxnSpPr>
            <a:cxnSpLocks/>
          </p:cNvCxnSpPr>
          <p:nvPr/>
        </p:nvCxnSpPr>
        <p:spPr>
          <a:xfrm flipH="1">
            <a:off x="10339578" y="1918739"/>
            <a:ext cx="2" cy="2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B52CBBF-5ADC-C812-5485-5203B07DA460}"/>
              </a:ext>
            </a:extLst>
          </p:cNvPr>
          <p:cNvSpPr/>
          <p:nvPr/>
        </p:nvSpPr>
        <p:spPr>
          <a:xfrm>
            <a:off x="9433034" y="2180898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SelfAttention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(256,16,16)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EFEAAC-BF3E-45C7-EB23-215355B70D8B}"/>
              </a:ext>
            </a:extLst>
          </p:cNvPr>
          <p:cNvSpPr/>
          <p:nvPr/>
        </p:nvSpPr>
        <p:spPr>
          <a:xfrm>
            <a:off x="7330965" y="2180898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FC+BN+GELU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2048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1773329E-B425-9ACF-B6E5-5A49452AA8C8}"/>
              </a:ext>
            </a:extLst>
          </p:cNvPr>
          <p:cNvCxnSpPr>
            <a:cxnSpLocks/>
          </p:cNvCxnSpPr>
          <p:nvPr/>
        </p:nvCxnSpPr>
        <p:spPr>
          <a:xfrm flipH="1" flipV="1">
            <a:off x="9174741" y="2540176"/>
            <a:ext cx="262761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lipse 79">
            <a:extLst>
              <a:ext uri="{FF2B5EF4-FFF2-40B4-BE49-F238E27FC236}">
                <a16:creationId xmlns:a16="http://schemas.microsoft.com/office/drawing/2014/main" id="{6BD7AA0E-965D-33D8-F591-FA2DDFCCFC68}"/>
              </a:ext>
            </a:extLst>
          </p:cNvPr>
          <p:cNvSpPr/>
          <p:nvPr/>
        </p:nvSpPr>
        <p:spPr>
          <a:xfrm>
            <a:off x="8268716" y="3739355"/>
            <a:ext cx="1756018" cy="766957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FC(Mean)128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737DC529-67E1-AA14-CAB9-843B3B516C82}"/>
              </a:ext>
            </a:extLst>
          </p:cNvPr>
          <p:cNvSpPr/>
          <p:nvPr/>
        </p:nvSpPr>
        <p:spPr>
          <a:xfrm>
            <a:off x="6396189" y="3796863"/>
            <a:ext cx="1760481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FC</a:t>
            </a:r>
            <a:r>
              <a:rPr lang="fr-FR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(logvar)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128</a:t>
            </a:r>
            <a:endParaRPr lang="fr-FR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85" name="Flèche : gauche 84">
            <a:extLst>
              <a:ext uri="{FF2B5EF4-FFF2-40B4-BE49-F238E27FC236}">
                <a16:creationId xmlns:a16="http://schemas.microsoft.com/office/drawing/2014/main" id="{155D1BDB-4E32-D4CE-AF50-693B10D19EE9}"/>
              </a:ext>
            </a:extLst>
          </p:cNvPr>
          <p:cNvSpPr/>
          <p:nvPr/>
        </p:nvSpPr>
        <p:spPr>
          <a:xfrm rot="16200000">
            <a:off x="7265440" y="3153357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BBAB2EE2-C9BD-9D6E-8766-93F7C984A4FF}"/>
              </a:ext>
            </a:extLst>
          </p:cNvPr>
          <p:cNvSpPr/>
          <p:nvPr/>
        </p:nvSpPr>
        <p:spPr>
          <a:xfrm>
            <a:off x="6995577" y="5293348"/>
            <a:ext cx="2496202" cy="88024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Times New Roman"/>
              </a:rPr>
              <a:t>Latent Vector 128</a:t>
            </a:r>
          </a:p>
        </p:txBody>
      </p:sp>
      <p:sp>
        <p:nvSpPr>
          <p:cNvPr id="92" name="Flèche : gauche 91">
            <a:extLst>
              <a:ext uri="{FF2B5EF4-FFF2-40B4-BE49-F238E27FC236}">
                <a16:creationId xmlns:a16="http://schemas.microsoft.com/office/drawing/2014/main" id="{17DEDA66-AECF-CE09-72DF-50C4FC4DA666}"/>
              </a:ext>
            </a:extLst>
          </p:cNvPr>
          <p:cNvSpPr/>
          <p:nvPr/>
        </p:nvSpPr>
        <p:spPr>
          <a:xfrm rot="16200000">
            <a:off x="8447853" y="3153357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Flèche : gauche 92">
            <a:extLst>
              <a:ext uri="{FF2B5EF4-FFF2-40B4-BE49-F238E27FC236}">
                <a16:creationId xmlns:a16="http://schemas.microsoft.com/office/drawing/2014/main" id="{D7650F9C-FE9E-840E-093C-BC2E3108485F}"/>
              </a:ext>
            </a:extLst>
          </p:cNvPr>
          <p:cNvSpPr/>
          <p:nvPr/>
        </p:nvSpPr>
        <p:spPr>
          <a:xfrm rot="16200000">
            <a:off x="8447853" y="4782460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Flèche : gauche 93">
            <a:extLst>
              <a:ext uri="{FF2B5EF4-FFF2-40B4-BE49-F238E27FC236}">
                <a16:creationId xmlns:a16="http://schemas.microsoft.com/office/drawing/2014/main" id="{7F1E058F-D5EE-8ECB-5979-C0E4A7521DF2}"/>
              </a:ext>
            </a:extLst>
          </p:cNvPr>
          <p:cNvSpPr/>
          <p:nvPr/>
        </p:nvSpPr>
        <p:spPr>
          <a:xfrm rot="-5400000">
            <a:off x="7265440" y="4782461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7" name="Flèche : gauche 96">
            <a:extLst>
              <a:ext uri="{FF2B5EF4-FFF2-40B4-BE49-F238E27FC236}">
                <a16:creationId xmlns:a16="http://schemas.microsoft.com/office/drawing/2014/main" id="{01FF858E-BFE1-E6AE-41A5-519183B4E742}"/>
              </a:ext>
            </a:extLst>
          </p:cNvPr>
          <p:cNvSpPr/>
          <p:nvPr/>
        </p:nvSpPr>
        <p:spPr>
          <a:xfrm>
            <a:off x="6097239" y="5592545"/>
            <a:ext cx="667803" cy="28779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948BCE-6772-BDB3-564C-E65B7680F433}"/>
              </a:ext>
            </a:extLst>
          </p:cNvPr>
          <p:cNvSpPr/>
          <p:nvPr/>
        </p:nvSpPr>
        <p:spPr>
          <a:xfrm>
            <a:off x="4157783" y="5451498"/>
            <a:ext cx="1747345" cy="7094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Reshape to (128,1,1)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F833DD77-A5A0-8767-59DD-41B52FB4290F}"/>
              </a:ext>
            </a:extLst>
          </p:cNvPr>
          <p:cNvCxnSpPr/>
          <p:nvPr/>
        </p:nvCxnSpPr>
        <p:spPr>
          <a:xfrm flipH="1" flipV="1">
            <a:off x="5010655" y="5126556"/>
            <a:ext cx="14671" cy="335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029D793-E806-8B8C-5F44-2FC6B7A79FC0}"/>
              </a:ext>
            </a:extLst>
          </p:cNvPr>
          <p:cNvSpPr/>
          <p:nvPr/>
        </p:nvSpPr>
        <p:spPr>
          <a:xfrm>
            <a:off x="4155056" y="4401950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Deconv1</a:t>
            </a:r>
            <a:endParaRPr lang="fr-FR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(2048,4,4)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ACAEB9CB-FCE9-C25A-BECD-D9E2750CCB66}"/>
              </a:ext>
            </a:extLst>
          </p:cNvPr>
          <p:cNvCxnSpPr>
            <a:cxnSpLocks/>
          </p:cNvCxnSpPr>
          <p:nvPr/>
        </p:nvCxnSpPr>
        <p:spPr>
          <a:xfrm flipH="1" flipV="1">
            <a:off x="4967522" y="4062631"/>
            <a:ext cx="14671" cy="335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ABE116-4791-213D-C991-3F259163E4FA}"/>
              </a:ext>
            </a:extLst>
          </p:cNvPr>
          <p:cNvSpPr/>
          <p:nvPr/>
        </p:nvSpPr>
        <p:spPr>
          <a:xfrm>
            <a:off x="4111923" y="3338025"/>
            <a:ext cx="174734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Deconv2</a:t>
            </a:r>
            <a:endParaRPr lang="fr-FR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(1024,8,8)</a:t>
            </a:r>
            <a:endParaRPr lang="fr-FR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B4AEF3-5764-E334-04D7-7D74790AB3CE}"/>
              </a:ext>
            </a:extLst>
          </p:cNvPr>
          <p:cNvSpPr/>
          <p:nvPr/>
        </p:nvSpPr>
        <p:spPr>
          <a:xfrm>
            <a:off x="1925079" y="2267162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Deconv4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(256,32,32)</a:t>
            </a:r>
          </a:p>
        </p:txBody>
      </p: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FE24F53A-04B2-6937-6663-4285B252F1E1}"/>
              </a:ext>
            </a:extLst>
          </p:cNvPr>
          <p:cNvCxnSpPr>
            <a:cxnSpLocks/>
          </p:cNvCxnSpPr>
          <p:nvPr/>
        </p:nvCxnSpPr>
        <p:spPr>
          <a:xfrm flipH="1" flipV="1">
            <a:off x="3797609" y="2597685"/>
            <a:ext cx="262761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3DFB4D7-76FE-E5B8-4BC5-D4826760D35A}"/>
              </a:ext>
            </a:extLst>
          </p:cNvPr>
          <p:cNvCxnSpPr>
            <a:cxnSpLocks/>
          </p:cNvCxnSpPr>
          <p:nvPr/>
        </p:nvCxnSpPr>
        <p:spPr>
          <a:xfrm flipH="1" flipV="1">
            <a:off x="4924390" y="2998707"/>
            <a:ext cx="14671" cy="335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461DF1-0AD1-A6BF-4520-5ADA8E02FD0E}"/>
              </a:ext>
            </a:extLst>
          </p:cNvPr>
          <p:cNvSpPr/>
          <p:nvPr/>
        </p:nvSpPr>
        <p:spPr>
          <a:xfrm>
            <a:off x="4068791" y="2274100"/>
            <a:ext cx="1747345" cy="70944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Deconv3</a:t>
            </a:r>
            <a:endParaRPr lang="fr-FR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(512,16,16)</a:t>
            </a:r>
            <a:endParaRPr lang="fr-FR" dirty="0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69CA1B7D-70DC-C904-8DD7-6DF40AC3E24A}"/>
              </a:ext>
            </a:extLst>
          </p:cNvPr>
          <p:cNvCxnSpPr>
            <a:cxnSpLocks/>
          </p:cNvCxnSpPr>
          <p:nvPr/>
        </p:nvCxnSpPr>
        <p:spPr>
          <a:xfrm>
            <a:off x="2777089" y="2982664"/>
            <a:ext cx="14376" cy="34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4E68BE8-38AF-CDE9-F3D2-DF528FD1E4FE}"/>
              </a:ext>
            </a:extLst>
          </p:cNvPr>
          <p:cNvSpPr/>
          <p:nvPr/>
        </p:nvSpPr>
        <p:spPr>
          <a:xfrm>
            <a:off x="1913675" y="3359841"/>
            <a:ext cx="1865585" cy="7094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Deconv5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(128,64,64)</a:t>
            </a:r>
            <a:endParaRPr lang="fr-FR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4" name="Flèche : gauche 113">
            <a:extLst>
              <a:ext uri="{FF2B5EF4-FFF2-40B4-BE49-F238E27FC236}">
                <a16:creationId xmlns:a16="http://schemas.microsoft.com/office/drawing/2014/main" id="{F4DDF1CD-19C4-50D8-FDD6-B9DBEDC575A0}"/>
              </a:ext>
            </a:extLst>
          </p:cNvPr>
          <p:cNvSpPr/>
          <p:nvPr/>
        </p:nvSpPr>
        <p:spPr>
          <a:xfrm rot="-5400000">
            <a:off x="2420270" y="4365518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CA18D97-8869-9E31-E19B-810850C77563}"/>
              </a:ext>
            </a:extLst>
          </p:cNvPr>
          <p:cNvSpPr/>
          <p:nvPr/>
        </p:nvSpPr>
        <p:spPr>
          <a:xfrm>
            <a:off x="1676697" y="4959941"/>
            <a:ext cx="2128345" cy="696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Output (3,128,128)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88353E02-D208-A589-C62A-C8D8B4E6F399}"/>
              </a:ext>
            </a:extLst>
          </p:cNvPr>
          <p:cNvSpPr/>
          <p:nvPr/>
        </p:nvSpPr>
        <p:spPr>
          <a:xfrm>
            <a:off x="10216433" y="5125088"/>
            <a:ext cx="124408" cy="124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5195C44-2B0A-4800-B2E8-76CEB21AED35}"/>
              </a:ext>
            </a:extLst>
          </p:cNvPr>
          <p:cNvSpPr/>
          <p:nvPr/>
        </p:nvSpPr>
        <p:spPr>
          <a:xfrm>
            <a:off x="10216432" y="5728937"/>
            <a:ext cx="124408" cy="12440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F7F41FD-B2A8-A7C2-00AF-FAE52C8799A7}"/>
              </a:ext>
            </a:extLst>
          </p:cNvPr>
          <p:cNvSpPr/>
          <p:nvPr/>
        </p:nvSpPr>
        <p:spPr>
          <a:xfrm>
            <a:off x="10413609" y="4763013"/>
            <a:ext cx="1487322" cy="699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1"/>
                </a:solidFill>
                <a:latin typeface="Times New Roman"/>
                <a:ea typeface="Calibri"/>
                <a:cs typeface="Calibri"/>
              </a:rPr>
              <a:t>Encoder</a:t>
            </a:r>
            <a:endParaRPr lang="fr-FR" sz="2800" dirty="0">
              <a:solidFill>
                <a:schemeClr val="accent1"/>
              </a:solidFill>
              <a:latin typeface="Times New Roman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4AABFE3-0F4D-1D42-78FE-0CDF0F1612F4}"/>
              </a:ext>
            </a:extLst>
          </p:cNvPr>
          <p:cNvSpPr/>
          <p:nvPr/>
        </p:nvSpPr>
        <p:spPr>
          <a:xfrm>
            <a:off x="10413608" y="5381239"/>
            <a:ext cx="1487322" cy="699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Decoder</a:t>
            </a:r>
            <a:endParaRPr lang="fr-FR" sz="2800" dirty="0">
              <a:solidFill>
                <a:schemeClr val="accent2"/>
              </a:solidFill>
              <a:latin typeface="Times New Roman"/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F0C62371-5461-D269-D9EB-823E3EEDCB93}"/>
              </a:ext>
            </a:extLst>
          </p:cNvPr>
          <p:cNvSpPr/>
          <p:nvPr/>
        </p:nvSpPr>
        <p:spPr>
          <a:xfrm>
            <a:off x="5156270" y="680694"/>
            <a:ext cx="2233444" cy="525515"/>
          </a:xfrm>
          <a:prstGeom prst="ellipse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VAE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EF9A2E6-9149-11AB-A879-0B467FC7D94F}"/>
              </a:ext>
            </a:extLst>
          </p:cNvPr>
          <p:cNvSpPr/>
          <p:nvPr/>
        </p:nvSpPr>
        <p:spPr>
          <a:xfrm>
            <a:off x="192299" y="3725116"/>
            <a:ext cx="1487322" cy="699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VAE 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=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Encoder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+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Decoder</a:t>
            </a:r>
          </a:p>
          <a:p>
            <a:pPr algn="ctr"/>
            <a:endParaRPr lang="fr-FR" sz="2800" dirty="0">
              <a:solidFill>
                <a:schemeClr val="accent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50" name="مربع نص 49">
            <a:extLst>
              <a:ext uri="{FF2B5EF4-FFF2-40B4-BE49-F238E27FC236}">
                <a16:creationId xmlns:a16="http://schemas.microsoft.com/office/drawing/2014/main" id="{4E4E13B7-1F3E-4F10-B4B6-4B16CDD9A8AB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/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3BD0-2C48-F5B6-6B3E-75072C69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4F74B929-7C1C-075B-0BF2-87B90D7CE40B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98C27007-8A7A-1E25-1200-C9F85A21233F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02E1283D-76E0-23ED-B4DA-AA6EC6C000C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310019D-A1A8-A2FD-946D-43494304CE6D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EB70B599-BB10-4BA4-4FC7-829C3FF7E988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ED162C-9152-1BC1-8285-8FFCD30C9567}"/>
              </a:ext>
            </a:extLst>
          </p:cNvPr>
          <p:cNvSpPr/>
          <p:nvPr/>
        </p:nvSpPr>
        <p:spPr>
          <a:xfrm>
            <a:off x="350758" y="1207451"/>
            <a:ext cx="2128345" cy="6963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Input (3,128,128)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A84344BD-2685-7887-8BDB-DE5B5EC44131}"/>
              </a:ext>
            </a:extLst>
          </p:cNvPr>
          <p:cNvSpPr/>
          <p:nvPr/>
        </p:nvSpPr>
        <p:spPr>
          <a:xfrm>
            <a:off x="2663894" y="1412380"/>
            <a:ext cx="472965" cy="275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1330B-21F1-6DC6-59E2-AF5B06DBF4C9}"/>
              </a:ext>
            </a:extLst>
          </p:cNvPr>
          <p:cNvSpPr/>
          <p:nvPr/>
        </p:nvSpPr>
        <p:spPr>
          <a:xfrm>
            <a:off x="3291175" y="1207450"/>
            <a:ext cx="1747345" cy="709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VAE(Encoder)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4616F39-B276-1BAF-DCB1-59B95CEFF575}"/>
              </a:ext>
            </a:extLst>
          </p:cNvPr>
          <p:cNvSpPr/>
          <p:nvPr/>
        </p:nvSpPr>
        <p:spPr>
          <a:xfrm>
            <a:off x="4124815" y="2790449"/>
            <a:ext cx="1756018" cy="766957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FC(Mean)128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DC76072-2724-C433-721C-717C5482F1A4}"/>
              </a:ext>
            </a:extLst>
          </p:cNvPr>
          <p:cNvSpPr/>
          <p:nvPr/>
        </p:nvSpPr>
        <p:spPr>
          <a:xfrm>
            <a:off x="2252288" y="2847957"/>
            <a:ext cx="1760481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FC</a:t>
            </a:r>
            <a:r>
              <a:rPr lang="fr-FR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(logvar)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128</a:t>
            </a:r>
            <a:endParaRPr lang="fr-FR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439516EF-0C31-8C40-A210-E305A89ADC79}"/>
              </a:ext>
            </a:extLst>
          </p:cNvPr>
          <p:cNvSpPr/>
          <p:nvPr/>
        </p:nvSpPr>
        <p:spPr>
          <a:xfrm rot="16200000">
            <a:off x="3121539" y="2204451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ABAE077-CC61-AE12-E8F3-DC146225B81E}"/>
              </a:ext>
            </a:extLst>
          </p:cNvPr>
          <p:cNvSpPr/>
          <p:nvPr/>
        </p:nvSpPr>
        <p:spPr>
          <a:xfrm>
            <a:off x="2851676" y="4344442"/>
            <a:ext cx="2496202" cy="88024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Times New Roman"/>
              </a:rPr>
              <a:t>Latent Vector 128</a:t>
            </a: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AF54506D-E0F2-17EA-7A20-919150A191E2}"/>
              </a:ext>
            </a:extLst>
          </p:cNvPr>
          <p:cNvSpPr/>
          <p:nvPr/>
        </p:nvSpPr>
        <p:spPr>
          <a:xfrm rot="16200000">
            <a:off x="4303952" y="2204451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EBFC96C9-5BF0-CD0B-C4FB-3AAB01A5A5B0}"/>
              </a:ext>
            </a:extLst>
          </p:cNvPr>
          <p:cNvSpPr/>
          <p:nvPr/>
        </p:nvSpPr>
        <p:spPr>
          <a:xfrm rot="16200000">
            <a:off x="4303952" y="3833554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C37F1AF0-8FAB-0856-D564-0E8291272D98}"/>
              </a:ext>
            </a:extLst>
          </p:cNvPr>
          <p:cNvSpPr/>
          <p:nvPr/>
        </p:nvSpPr>
        <p:spPr>
          <a:xfrm rot="16200000">
            <a:off x="3121539" y="3833555"/>
            <a:ext cx="722587" cy="315310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27A1A58-5A28-2CA4-71D5-83BF0EB612EE}"/>
              </a:ext>
            </a:extLst>
          </p:cNvPr>
          <p:cNvSpPr/>
          <p:nvPr/>
        </p:nvSpPr>
        <p:spPr>
          <a:xfrm>
            <a:off x="6588301" y="1407988"/>
            <a:ext cx="1523998" cy="709448"/>
          </a:xfrm>
          <a:prstGeom prst="ellips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Label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56F185-30C7-FD80-E1D6-1201408D0398}"/>
              </a:ext>
            </a:extLst>
          </p:cNvPr>
          <p:cNvSpPr/>
          <p:nvPr/>
        </p:nvSpPr>
        <p:spPr>
          <a:xfrm>
            <a:off x="6209778" y="4514242"/>
            <a:ext cx="1747345" cy="70944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(Generator)</a:t>
            </a:r>
            <a:endParaRPr lang="fr-FR" dirty="0"/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 CGAN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798C61-614D-30FD-2407-BFF072B0DD15}"/>
              </a:ext>
            </a:extLst>
          </p:cNvPr>
          <p:cNvSpPr/>
          <p:nvPr/>
        </p:nvSpPr>
        <p:spPr>
          <a:xfrm>
            <a:off x="6163673" y="2842007"/>
            <a:ext cx="2128344" cy="7094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Label Embedding(dim=10)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B648276-0085-A84A-2749-C02B869D82B7}"/>
              </a:ext>
            </a:extLst>
          </p:cNvPr>
          <p:cNvCxnSpPr/>
          <p:nvPr/>
        </p:nvCxnSpPr>
        <p:spPr>
          <a:xfrm>
            <a:off x="7268493" y="2146040"/>
            <a:ext cx="15551" cy="699795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9AA06F2C-B0C4-AD5C-0495-FF9E309DA768}"/>
              </a:ext>
            </a:extLst>
          </p:cNvPr>
          <p:cNvSpPr/>
          <p:nvPr/>
        </p:nvSpPr>
        <p:spPr>
          <a:xfrm rot="5400000">
            <a:off x="7005856" y="3842154"/>
            <a:ext cx="472965" cy="275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9CEEBAA4-67AF-1D00-FF1E-07AC31077865}"/>
              </a:ext>
            </a:extLst>
          </p:cNvPr>
          <p:cNvSpPr/>
          <p:nvPr/>
        </p:nvSpPr>
        <p:spPr>
          <a:xfrm>
            <a:off x="5524988" y="4733550"/>
            <a:ext cx="472965" cy="2758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E21D92D-28A7-C024-1C5A-4F32D42348BE}"/>
              </a:ext>
            </a:extLst>
          </p:cNvPr>
          <p:cNvCxnSpPr/>
          <p:nvPr/>
        </p:nvCxnSpPr>
        <p:spPr>
          <a:xfrm flipV="1">
            <a:off x="7279558" y="2287998"/>
            <a:ext cx="3166245" cy="72177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803F537-6922-72D1-8E1F-4AA9B8E37AFC}"/>
              </a:ext>
            </a:extLst>
          </p:cNvPr>
          <p:cNvSpPr/>
          <p:nvPr/>
        </p:nvSpPr>
        <p:spPr>
          <a:xfrm>
            <a:off x="9372797" y="5578165"/>
            <a:ext cx="1948628" cy="70944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(Discriminator)</a:t>
            </a:r>
            <a:endParaRPr lang="fr-FR" dirty="0"/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 CGAN</a:t>
            </a:r>
            <a:endParaRPr lang="fr-FR" dirty="0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48FA4D23-1EAF-2101-3E89-014B595D2B72}"/>
              </a:ext>
            </a:extLst>
          </p:cNvPr>
          <p:cNvSpPr/>
          <p:nvPr/>
        </p:nvSpPr>
        <p:spPr>
          <a:xfrm>
            <a:off x="8112913" y="4733550"/>
            <a:ext cx="472965" cy="2758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C9A59C7-AAF8-0361-DA12-2D41ABC4233A}"/>
              </a:ext>
            </a:extLst>
          </p:cNvPr>
          <p:cNvSpPr/>
          <p:nvPr/>
        </p:nvSpPr>
        <p:spPr>
          <a:xfrm>
            <a:off x="8830427" y="4419055"/>
            <a:ext cx="1523998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Fake Img</a:t>
            </a:r>
            <a:endParaRPr lang="fr-FR" dirty="0">
              <a:latin typeface="Times New Roman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7503047-E893-78CA-6B00-8F1FB4B76D6C}"/>
              </a:ext>
            </a:extLst>
          </p:cNvPr>
          <p:cNvSpPr/>
          <p:nvPr/>
        </p:nvSpPr>
        <p:spPr>
          <a:xfrm>
            <a:off x="10573061" y="4417816"/>
            <a:ext cx="1523998" cy="709448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Times New Roman"/>
                <a:ea typeface="Calibri"/>
                <a:cs typeface="Calibri"/>
              </a:rPr>
              <a:t>Real Img</a:t>
            </a:r>
            <a:endParaRPr lang="fr-FR" dirty="0">
              <a:latin typeface="Times New Roman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5719036B-0882-4808-C0A9-8E374FA33B77}"/>
              </a:ext>
            </a:extLst>
          </p:cNvPr>
          <p:cNvCxnSpPr/>
          <p:nvPr/>
        </p:nvCxnSpPr>
        <p:spPr>
          <a:xfrm>
            <a:off x="10435324" y="2290403"/>
            <a:ext cx="18778" cy="32830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C6E6DAA1-BA38-BD7A-91B3-94D000037C79}"/>
              </a:ext>
            </a:extLst>
          </p:cNvPr>
          <p:cNvSpPr/>
          <p:nvPr/>
        </p:nvSpPr>
        <p:spPr>
          <a:xfrm rot="2100000">
            <a:off x="9626501" y="5254605"/>
            <a:ext cx="472965" cy="2758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0659A584-DE1B-32CF-408D-3BEB840FB9A2}"/>
              </a:ext>
            </a:extLst>
          </p:cNvPr>
          <p:cNvSpPr/>
          <p:nvPr/>
        </p:nvSpPr>
        <p:spPr>
          <a:xfrm rot="8880000">
            <a:off x="10604161" y="5240228"/>
            <a:ext cx="472965" cy="27589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Accolade fermante 52">
            <a:extLst>
              <a:ext uri="{FF2B5EF4-FFF2-40B4-BE49-F238E27FC236}">
                <a16:creationId xmlns:a16="http://schemas.microsoft.com/office/drawing/2014/main" id="{0F0FA684-184F-D267-C96A-67B5E443C2C6}"/>
              </a:ext>
            </a:extLst>
          </p:cNvPr>
          <p:cNvSpPr/>
          <p:nvPr/>
        </p:nvSpPr>
        <p:spPr>
          <a:xfrm rot="5400000">
            <a:off x="5198005" y="2995040"/>
            <a:ext cx="766696" cy="51089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E5B9E1-DE46-FBD6-B29C-9C87316C9584}"/>
              </a:ext>
            </a:extLst>
          </p:cNvPr>
          <p:cNvSpPr/>
          <p:nvPr/>
        </p:nvSpPr>
        <p:spPr>
          <a:xfrm>
            <a:off x="3858833" y="5808205"/>
            <a:ext cx="3451061" cy="6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 VAE</a:t>
            </a:r>
          </a:p>
        </p:txBody>
      </p:sp>
      <p:sp>
        <p:nvSpPr>
          <p:cNvPr id="55" name="Accolade fermante 54">
            <a:extLst>
              <a:ext uri="{FF2B5EF4-FFF2-40B4-BE49-F238E27FC236}">
                <a16:creationId xmlns:a16="http://schemas.microsoft.com/office/drawing/2014/main" id="{6F7BE960-324E-BA40-46D0-93220A54CC34}"/>
              </a:ext>
            </a:extLst>
          </p:cNvPr>
          <p:cNvSpPr/>
          <p:nvPr/>
        </p:nvSpPr>
        <p:spPr>
          <a:xfrm rot="16200000">
            <a:off x="8763591" y="1298512"/>
            <a:ext cx="723564" cy="5957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4E4213-3B0B-3A65-DB73-182D7C3B5076}"/>
              </a:ext>
            </a:extLst>
          </p:cNvPr>
          <p:cNvSpPr/>
          <p:nvPr/>
        </p:nvSpPr>
        <p:spPr>
          <a:xfrm>
            <a:off x="7438795" y="3306544"/>
            <a:ext cx="3451061" cy="62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Times New Roman"/>
                <a:ea typeface="Calibri"/>
                <a:cs typeface="Calibri"/>
              </a:rPr>
              <a:t> CGAN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6D67BD-4D2D-CF74-57B5-E8596617EA8B}"/>
              </a:ext>
            </a:extLst>
          </p:cNvPr>
          <p:cNvSpPr/>
          <p:nvPr/>
        </p:nvSpPr>
        <p:spPr>
          <a:xfrm>
            <a:off x="185665" y="2098846"/>
            <a:ext cx="1747345" cy="7094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VAE : Generator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E179F6-B988-A1F1-5C76-99773EE24745}"/>
              </a:ext>
            </a:extLst>
          </p:cNvPr>
          <p:cNvSpPr/>
          <p:nvPr/>
        </p:nvSpPr>
        <p:spPr>
          <a:xfrm>
            <a:off x="185665" y="3522205"/>
            <a:ext cx="1747345" cy="10401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Discriminator CGAN : Discriminator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344ACF-15DB-4376-6FDB-656EDDE42149}"/>
              </a:ext>
            </a:extLst>
          </p:cNvPr>
          <p:cNvSpPr/>
          <p:nvPr/>
        </p:nvSpPr>
        <p:spPr>
          <a:xfrm>
            <a:off x="185665" y="2918355"/>
            <a:ext cx="1747345" cy="7094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+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4C9349-921E-4B0C-E777-65A8D88C89A4}"/>
              </a:ext>
            </a:extLst>
          </p:cNvPr>
          <p:cNvSpPr/>
          <p:nvPr/>
        </p:nvSpPr>
        <p:spPr>
          <a:xfrm>
            <a:off x="128155" y="4557373"/>
            <a:ext cx="1747345" cy="7094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=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8DB379-E9CB-57B6-FCE1-12F2AD41348F}"/>
              </a:ext>
            </a:extLst>
          </p:cNvPr>
          <p:cNvSpPr/>
          <p:nvPr/>
        </p:nvSpPr>
        <p:spPr>
          <a:xfrm>
            <a:off x="185665" y="5003073"/>
            <a:ext cx="1747345" cy="104012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Architecture GAN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12B6491B-841C-B2BC-CEF6-378816C5A4AC}"/>
              </a:ext>
            </a:extLst>
          </p:cNvPr>
          <p:cNvSpPr/>
          <p:nvPr/>
        </p:nvSpPr>
        <p:spPr>
          <a:xfrm>
            <a:off x="4731845" y="709448"/>
            <a:ext cx="2937934" cy="496761"/>
          </a:xfrm>
          <a:prstGeom prst="ellipse">
            <a:avLst/>
          </a:prstGeom>
          <a:ln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b="1" dirty="0">
                <a:solidFill>
                  <a:srgbClr val="FF0000"/>
                </a:solidFill>
                <a:latin typeface="Times New Roman"/>
                <a:ea typeface="Calibri"/>
                <a:cs typeface="Calibri"/>
              </a:rPr>
              <a:t>VAE-CGAN</a:t>
            </a:r>
          </a:p>
        </p:txBody>
      </p: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43A676BB-584E-44C7-9AB7-15FE6C1850DB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CD4B-88A3-34C4-4CA9-742872CD8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ABFEBC51-B4EC-E3A2-4611-4E093E0779B3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35DF084-C560-3A5B-DD89-547010903724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D9403D09-9A5B-A7C8-3D71-C7814C5B6D98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49BC378D-C914-B255-48B2-FB6E2A08C52E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C6EDC185-C548-46B5-4704-5BEB7A8EFD5F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CDA3E0-7189-2B1F-86C8-4BB9D1A89575}"/>
              </a:ext>
            </a:extLst>
          </p:cNvPr>
          <p:cNvSpPr/>
          <p:nvPr/>
        </p:nvSpPr>
        <p:spPr>
          <a:xfrm>
            <a:off x="3698203" y="712422"/>
            <a:ext cx="4985222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Description des  bases  des données</a:t>
            </a:r>
            <a:endParaRPr lang="fr-FR" b="1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89F9F-626A-69C0-6A23-9201CA8D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627" y="1378619"/>
            <a:ext cx="6828166" cy="312150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5537DF-C3C5-E2AF-70B2-40EFCC1A7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0576" y="1383591"/>
            <a:ext cx="5475421" cy="364447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1CD1751-62D7-9EE7-CEF7-9154EC85D5F1}"/>
              </a:ext>
            </a:extLst>
          </p:cNvPr>
          <p:cNvSpPr/>
          <p:nvPr/>
        </p:nvSpPr>
        <p:spPr>
          <a:xfrm>
            <a:off x="8685164" y="4759961"/>
            <a:ext cx="301924" cy="46007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EF699-3DDB-A04D-9D3B-4DADAE6ACFAC}"/>
              </a:ext>
            </a:extLst>
          </p:cNvPr>
          <p:cNvSpPr/>
          <p:nvPr/>
        </p:nvSpPr>
        <p:spPr>
          <a:xfrm>
            <a:off x="7484728" y="5337891"/>
            <a:ext cx="2719551" cy="5517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Équilibrée</a:t>
            </a: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close-up of a brain scan&#10;&#10;AI-generated content may be incorrect.">
            <a:extLst>
              <a:ext uri="{FF2B5EF4-FFF2-40B4-BE49-F238E27FC236}">
                <a16:creationId xmlns:a16="http://schemas.microsoft.com/office/drawing/2014/main" id="{20D23F17-9869-3BC6-C3A5-041C380C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8632" y="4722458"/>
            <a:ext cx="1684516" cy="1561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مربع نص 13">
            <a:extLst>
              <a:ext uri="{FF2B5EF4-FFF2-40B4-BE49-F238E27FC236}">
                <a16:creationId xmlns:a16="http://schemas.microsoft.com/office/drawing/2014/main" id="{1DEE3AA0-1B99-478F-95F8-4E6E4C34C809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37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9B388-9975-A077-FEE5-A37CC88F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C18CF8DC-8096-65AE-E7D6-36FDC21CBC25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9B90EEE-7E9B-CB04-C31C-9D6AE900BF6F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D0BD6B47-8921-5856-4575-3D24394DBEDD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F046C55D-7172-FEAF-4905-FDA85FC67527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AF8CEE60-1183-1964-DF79-2D02577FD87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689B1C4-9640-805F-D97D-10695ACEC7CF}"/>
              </a:ext>
            </a:extLst>
          </p:cNvPr>
          <p:cNvSpPr/>
          <p:nvPr/>
        </p:nvSpPr>
        <p:spPr>
          <a:xfrm>
            <a:off x="3698203" y="712422"/>
            <a:ext cx="4985222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Description des  bases  des données</a:t>
            </a:r>
            <a:endParaRPr lang="fr-FR" b="1" dirty="0">
              <a:solidFill>
                <a:schemeClr val="tx1"/>
              </a:solidFill>
              <a:latin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F53552-AC84-211C-4616-74345164C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45215"/>
              </p:ext>
            </p:extLst>
          </p:nvPr>
        </p:nvGraphicFramePr>
        <p:xfrm>
          <a:off x="8856835" y="1936640"/>
          <a:ext cx="3058036" cy="274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018">
                  <a:extLst>
                    <a:ext uri="{9D8B030D-6E8A-4147-A177-3AD203B41FA5}">
                      <a16:colId xmlns:a16="http://schemas.microsoft.com/office/drawing/2014/main" val="86779815"/>
                    </a:ext>
                  </a:extLst>
                </a:gridCol>
                <a:gridCol w="1529018">
                  <a:extLst>
                    <a:ext uri="{9D8B030D-6E8A-4147-A177-3AD203B41FA5}">
                      <a16:colId xmlns:a16="http://schemas.microsoft.com/office/drawing/2014/main" val="328690836"/>
                    </a:ext>
                  </a:extLst>
                </a:gridCol>
              </a:tblGrid>
              <a:tr h="6832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Modéle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Dataset d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’entraînement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642070"/>
                  </a:ext>
                </a:extLst>
              </a:tr>
              <a:tr h="3867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CGAN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CT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51116"/>
                  </a:ext>
                </a:extLst>
              </a:tr>
              <a:tr h="3867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VAE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CT images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93028"/>
                  </a:ext>
                </a:extLst>
              </a:tr>
              <a:tr h="3867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VAE-CGAN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CT images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9664"/>
                  </a:ext>
                </a:extLst>
              </a:tr>
              <a:tr h="9024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CycleGAN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CT images + brain-tumor-mri-datasets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3626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50D94-5388-078E-61A6-240C5B32A137}"/>
              </a:ext>
            </a:extLst>
          </p:cNvPr>
          <p:cNvCxnSpPr/>
          <p:nvPr/>
        </p:nvCxnSpPr>
        <p:spPr>
          <a:xfrm>
            <a:off x="9919138" y="4322379"/>
            <a:ext cx="289035" cy="1024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A3A3A6-C3D5-A44A-59CB-8C3B7C5D6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5390" y="5364867"/>
            <a:ext cx="3302000" cy="361597"/>
          </a:xfrm>
          <a:prstGeom prst="rect">
            <a:avLst/>
          </a:prstGeom>
        </p:spPr>
      </p:pic>
      <p:pic>
        <p:nvPicPr>
          <p:cNvPr id="13" name="Picture 11" descr="A mri of a brain&#10;&#10;AI-generated content may be incorrect.">
            <a:extLst>
              <a:ext uri="{FF2B5EF4-FFF2-40B4-BE49-F238E27FC236}">
                <a16:creationId xmlns:a16="http://schemas.microsoft.com/office/drawing/2014/main" id="{35DC518A-71A1-509F-9342-079F1ADE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634" y="1434815"/>
            <a:ext cx="1374464" cy="1663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A6CDA2AC-988D-4E27-AA77-67946ACD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072" y="3678910"/>
            <a:ext cx="1924319" cy="1905266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6C802D01-5849-4F22-9503-CFCB6CAD6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391" y="1354158"/>
            <a:ext cx="5226773" cy="3458455"/>
          </a:xfrm>
          <a:prstGeom prst="rect">
            <a:avLst/>
          </a:prstGeom>
        </p:spPr>
      </p:pic>
      <p:sp>
        <p:nvSpPr>
          <p:cNvPr id="18" name="مستطيل 17">
            <a:extLst>
              <a:ext uri="{FF2B5EF4-FFF2-40B4-BE49-F238E27FC236}">
                <a16:creationId xmlns:a16="http://schemas.microsoft.com/office/drawing/2014/main" id="{3BDCA6D7-D506-4D19-BC0E-5E2ED86848E5}"/>
              </a:ext>
            </a:extLst>
          </p:cNvPr>
          <p:cNvSpPr/>
          <p:nvPr/>
        </p:nvSpPr>
        <p:spPr>
          <a:xfrm>
            <a:off x="2780778" y="3542392"/>
            <a:ext cx="458811" cy="127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صورة 21">
            <a:extLst>
              <a:ext uri="{FF2B5EF4-FFF2-40B4-BE49-F238E27FC236}">
                <a16:creationId xmlns:a16="http://schemas.microsoft.com/office/drawing/2014/main" id="{65A081C0-58DF-4CA5-8B68-D8FE6DA2F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503" y="3687100"/>
            <a:ext cx="2210108" cy="1838582"/>
          </a:xfrm>
          <a:prstGeom prst="rect">
            <a:avLst/>
          </a:prstGeom>
        </p:spPr>
      </p:pic>
      <p:cxnSp>
        <p:nvCxnSpPr>
          <p:cNvPr id="23" name="رابط كسهم مستقيم 22">
            <a:extLst>
              <a:ext uri="{FF2B5EF4-FFF2-40B4-BE49-F238E27FC236}">
                <a16:creationId xmlns:a16="http://schemas.microsoft.com/office/drawing/2014/main" id="{60CE0DE1-C509-4CB4-A8D5-27176FBC1A23}"/>
              </a:ext>
            </a:extLst>
          </p:cNvPr>
          <p:cNvCxnSpPr>
            <a:cxnSpLocks/>
          </p:cNvCxnSpPr>
          <p:nvPr/>
        </p:nvCxnSpPr>
        <p:spPr>
          <a:xfrm flipH="1">
            <a:off x="2121659" y="2785340"/>
            <a:ext cx="1275774" cy="894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>
            <a:extLst>
              <a:ext uri="{FF2B5EF4-FFF2-40B4-BE49-F238E27FC236}">
                <a16:creationId xmlns:a16="http://schemas.microsoft.com/office/drawing/2014/main" id="{FBE436E8-6F31-4664-BB46-90C7A3DD2496}"/>
              </a:ext>
            </a:extLst>
          </p:cNvPr>
          <p:cNvCxnSpPr>
            <a:cxnSpLocks/>
          </p:cNvCxnSpPr>
          <p:nvPr/>
        </p:nvCxnSpPr>
        <p:spPr>
          <a:xfrm flipH="1">
            <a:off x="2121659" y="3664553"/>
            <a:ext cx="12757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رابط كسهم مستقيم 26">
            <a:extLst>
              <a:ext uri="{FF2B5EF4-FFF2-40B4-BE49-F238E27FC236}">
                <a16:creationId xmlns:a16="http://schemas.microsoft.com/office/drawing/2014/main" id="{2292F046-8862-4D87-BB9E-BD1CD85BC304}"/>
              </a:ext>
            </a:extLst>
          </p:cNvPr>
          <p:cNvCxnSpPr>
            <a:cxnSpLocks/>
          </p:cNvCxnSpPr>
          <p:nvPr/>
        </p:nvCxnSpPr>
        <p:spPr>
          <a:xfrm>
            <a:off x="5440777" y="3429000"/>
            <a:ext cx="1038400" cy="379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رابط كسهم مستقيم 27">
            <a:extLst>
              <a:ext uri="{FF2B5EF4-FFF2-40B4-BE49-F238E27FC236}">
                <a16:creationId xmlns:a16="http://schemas.microsoft.com/office/drawing/2014/main" id="{A081948B-4EB2-4E83-AD10-45A21A23F5BE}"/>
              </a:ext>
            </a:extLst>
          </p:cNvPr>
          <p:cNvCxnSpPr>
            <a:cxnSpLocks/>
          </p:cNvCxnSpPr>
          <p:nvPr/>
        </p:nvCxnSpPr>
        <p:spPr>
          <a:xfrm>
            <a:off x="5440777" y="2523471"/>
            <a:ext cx="1038400" cy="1284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مربع نص 41">
            <a:extLst>
              <a:ext uri="{FF2B5EF4-FFF2-40B4-BE49-F238E27FC236}">
                <a16:creationId xmlns:a16="http://schemas.microsoft.com/office/drawing/2014/main" id="{3C39AC62-7B37-44BB-B4D7-5D4784FF2B30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1E43-DE71-BD05-5B9D-F794CAC3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4285FE4A-55D5-EC30-EF2F-F809CFE9FF4E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D1BB1FB8-B3C3-B5D6-687D-8B476469A70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7C325E9-475A-74C2-6173-7E00D0A1512A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1AAEB0ED-8F91-BA68-A6A6-1B357C12C8AE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E88A2066-241B-8EB0-54B3-92921AC87A36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BDD9EA6-2DFC-B72D-EE41-45201BF7DB00}"/>
              </a:ext>
            </a:extLst>
          </p:cNvPr>
          <p:cNvSpPr/>
          <p:nvPr/>
        </p:nvSpPr>
        <p:spPr>
          <a:xfrm>
            <a:off x="3950225" y="686359"/>
            <a:ext cx="4985222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Préparation des  bases  des données</a:t>
            </a:r>
            <a:endParaRPr lang="fr-FR" b="1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BDF8384-0598-435A-AEA6-300E58CD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5" y="1767139"/>
            <a:ext cx="1695687" cy="943107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3D9CA795-37DA-4B55-8CDC-23A70769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66" y="2065115"/>
            <a:ext cx="1695687" cy="943107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27185A42-0383-46D8-85DA-89F61302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66" y="3782386"/>
            <a:ext cx="1695687" cy="943107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94055C3C-87C9-4643-8AEE-E10FE661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22" y="1981498"/>
            <a:ext cx="1219370" cy="504895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72E5A47C-52F2-460E-8974-B71E95B7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53" y="2250880"/>
            <a:ext cx="1219370" cy="504895"/>
          </a:xfrm>
          <a:prstGeom prst="rect">
            <a:avLst/>
          </a:prstGeom>
        </p:spPr>
      </p:pic>
      <p:pic>
        <p:nvPicPr>
          <p:cNvPr id="23" name="صورة 22">
            <a:extLst>
              <a:ext uri="{FF2B5EF4-FFF2-40B4-BE49-F238E27FC236}">
                <a16:creationId xmlns:a16="http://schemas.microsoft.com/office/drawing/2014/main" id="{A79EAADB-4A74-417C-A2DF-02B5D505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53" y="3980037"/>
            <a:ext cx="1219370" cy="504895"/>
          </a:xfrm>
          <a:prstGeom prst="rect">
            <a:avLst/>
          </a:prstGeom>
        </p:spPr>
      </p:pic>
      <p:sp>
        <p:nvSpPr>
          <p:cNvPr id="24" name="مستطيل 23">
            <a:extLst>
              <a:ext uri="{FF2B5EF4-FFF2-40B4-BE49-F238E27FC236}">
                <a16:creationId xmlns:a16="http://schemas.microsoft.com/office/drawing/2014/main" id="{2E709D24-A1A6-4042-99F7-15BB17B9A78F}"/>
              </a:ext>
            </a:extLst>
          </p:cNvPr>
          <p:cNvSpPr/>
          <p:nvPr/>
        </p:nvSpPr>
        <p:spPr>
          <a:xfrm>
            <a:off x="84849" y="1184561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 réelles</a:t>
            </a:r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27A881DC-1836-42E3-9826-C85F6C7BD886}"/>
              </a:ext>
            </a:extLst>
          </p:cNvPr>
          <p:cNvSpPr/>
          <p:nvPr/>
        </p:nvSpPr>
        <p:spPr>
          <a:xfrm>
            <a:off x="6701724" y="1529761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 réelles</a:t>
            </a:r>
          </a:p>
        </p:txBody>
      </p:sp>
      <p:sp>
        <p:nvSpPr>
          <p:cNvPr id="26" name="مستطيل 25">
            <a:extLst>
              <a:ext uri="{FF2B5EF4-FFF2-40B4-BE49-F238E27FC236}">
                <a16:creationId xmlns:a16="http://schemas.microsoft.com/office/drawing/2014/main" id="{192C38FB-CD89-43BE-BD51-01F16FB2A24A}"/>
              </a:ext>
            </a:extLst>
          </p:cNvPr>
          <p:cNvSpPr/>
          <p:nvPr/>
        </p:nvSpPr>
        <p:spPr>
          <a:xfrm>
            <a:off x="6683061" y="3277440"/>
            <a:ext cx="1286989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 réelles</a:t>
            </a:r>
          </a:p>
        </p:txBody>
      </p:sp>
      <p:pic>
        <p:nvPicPr>
          <p:cNvPr id="28" name="صورة 27">
            <a:extLst>
              <a:ext uri="{FF2B5EF4-FFF2-40B4-BE49-F238E27FC236}">
                <a16:creationId xmlns:a16="http://schemas.microsoft.com/office/drawing/2014/main" id="{2871F500-0286-4EE5-A7BA-6A0C79CB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984" y="2004664"/>
            <a:ext cx="3131937" cy="2616433"/>
          </a:xfrm>
          <a:prstGeom prst="rect">
            <a:avLst/>
          </a:prstGeom>
        </p:spPr>
      </p:pic>
      <p:pic>
        <p:nvPicPr>
          <p:cNvPr id="30" name="صورة 29">
            <a:extLst>
              <a:ext uri="{FF2B5EF4-FFF2-40B4-BE49-F238E27FC236}">
                <a16:creationId xmlns:a16="http://schemas.microsoft.com/office/drawing/2014/main" id="{CE05A645-FC5E-4EDC-B99B-BA1B118E4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178" y="1635333"/>
            <a:ext cx="2953162" cy="238158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088239D5-CF79-4797-AEE1-8F66A56DF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472" y="5165601"/>
            <a:ext cx="2410161" cy="200053"/>
          </a:xfrm>
          <a:prstGeom prst="rect">
            <a:avLst/>
          </a:prstGeom>
        </p:spPr>
      </p:pic>
      <p:cxnSp>
        <p:nvCxnSpPr>
          <p:cNvPr id="34" name="رابط كسهم مستقيم 33">
            <a:extLst>
              <a:ext uri="{FF2B5EF4-FFF2-40B4-BE49-F238E27FC236}">
                <a16:creationId xmlns:a16="http://schemas.microsoft.com/office/drawing/2014/main" id="{1F8D1126-F15E-4B9F-9EA5-7E4AED1636F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60492" y="2233946"/>
            <a:ext cx="507530" cy="11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صورة 35">
            <a:extLst>
              <a:ext uri="{FF2B5EF4-FFF2-40B4-BE49-F238E27FC236}">
                <a16:creationId xmlns:a16="http://schemas.microsoft.com/office/drawing/2014/main" id="{F726EA92-5FF7-41A8-AD03-BFB40DAE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89" y="4587498"/>
            <a:ext cx="1219370" cy="504895"/>
          </a:xfrm>
          <a:prstGeom prst="rect">
            <a:avLst/>
          </a:prstGeom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4DBDBFAC-88C4-43D2-8B5A-8E6188999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786" y="4607500"/>
            <a:ext cx="1333686" cy="495369"/>
          </a:xfrm>
          <a:prstGeom prst="rect">
            <a:avLst/>
          </a:prstGeom>
        </p:spPr>
      </p:pic>
      <p:cxnSp>
        <p:nvCxnSpPr>
          <p:cNvPr id="40" name="رابط كسهم مستقيم 39">
            <a:extLst>
              <a:ext uri="{FF2B5EF4-FFF2-40B4-BE49-F238E27FC236}">
                <a16:creationId xmlns:a16="http://schemas.microsoft.com/office/drawing/2014/main" id="{6C1A5DBA-D6D3-493D-8E80-91FCA2E73450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flipH="1">
            <a:off x="3650472" y="4839946"/>
            <a:ext cx="649217" cy="15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صورة 42">
            <a:extLst>
              <a:ext uri="{FF2B5EF4-FFF2-40B4-BE49-F238E27FC236}">
                <a16:creationId xmlns:a16="http://schemas.microsoft.com/office/drawing/2014/main" id="{9DC4E74A-F840-4AA6-B225-6FC601BB1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485" y="4178005"/>
            <a:ext cx="2257740" cy="238158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A4EB0F7D-1547-45E7-AEA2-16582E5090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223" y="3199039"/>
            <a:ext cx="1324160" cy="504895"/>
          </a:xfrm>
          <a:prstGeom prst="rect">
            <a:avLst/>
          </a:prstGeom>
        </p:spPr>
      </p:pic>
      <p:cxnSp>
        <p:nvCxnSpPr>
          <p:cNvPr id="49" name="رابط كسهم مستقيم 48">
            <a:extLst>
              <a:ext uri="{FF2B5EF4-FFF2-40B4-BE49-F238E27FC236}">
                <a16:creationId xmlns:a16="http://schemas.microsoft.com/office/drawing/2014/main" id="{8F319F7E-BA12-428E-B08B-7480D2C48DD4}"/>
              </a:ext>
            </a:extLst>
          </p:cNvPr>
          <p:cNvCxnSpPr>
            <a:cxnSpLocks/>
          </p:cNvCxnSpPr>
          <p:nvPr/>
        </p:nvCxnSpPr>
        <p:spPr>
          <a:xfrm>
            <a:off x="10352303" y="2503327"/>
            <a:ext cx="0" cy="695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رابط كسهم مستقيم 51">
            <a:extLst>
              <a:ext uri="{FF2B5EF4-FFF2-40B4-BE49-F238E27FC236}">
                <a16:creationId xmlns:a16="http://schemas.microsoft.com/office/drawing/2014/main" id="{07158DC2-0E69-49FB-A1C6-CFA8EC6557DA}"/>
              </a:ext>
            </a:extLst>
          </p:cNvPr>
          <p:cNvCxnSpPr>
            <a:cxnSpLocks/>
          </p:cNvCxnSpPr>
          <p:nvPr/>
        </p:nvCxnSpPr>
        <p:spPr>
          <a:xfrm flipV="1">
            <a:off x="10352303" y="3725214"/>
            <a:ext cx="0" cy="509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رابط مستقيم 66">
            <a:extLst>
              <a:ext uri="{FF2B5EF4-FFF2-40B4-BE49-F238E27FC236}">
                <a16:creationId xmlns:a16="http://schemas.microsoft.com/office/drawing/2014/main" id="{71C82FF1-959B-4A33-AAA3-65BB38EF99F0}"/>
              </a:ext>
            </a:extLst>
          </p:cNvPr>
          <p:cNvCxnSpPr>
            <a:stCxn id="23" idx="3"/>
          </p:cNvCxnSpPr>
          <p:nvPr/>
        </p:nvCxnSpPr>
        <p:spPr>
          <a:xfrm flipV="1">
            <a:off x="9690223" y="4232484"/>
            <a:ext cx="66208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رابط مستقيم 69">
            <a:extLst>
              <a:ext uri="{FF2B5EF4-FFF2-40B4-BE49-F238E27FC236}">
                <a16:creationId xmlns:a16="http://schemas.microsoft.com/office/drawing/2014/main" id="{8FDD9E6E-FB63-41FD-ADA7-16E84BB3B3C3}"/>
              </a:ext>
            </a:extLst>
          </p:cNvPr>
          <p:cNvCxnSpPr/>
          <p:nvPr/>
        </p:nvCxnSpPr>
        <p:spPr>
          <a:xfrm flipV="1">
            <a:off x="9690223" y="2500953"/>
            <a:ext cx="66208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صورة 71">
            <a:extLst>
              <a:ext uri="{FF2B5EF4-FFF2-40B4-BE49-F238E27FC236}">
                <a16:creationId xmlns:a16="http://schemas.microsoft.com/office/drawing/2014/main" id="{C79C1392-A0AF-47DF-8E6B-070251E3DB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83" y="4614950"/>
            <a:ext cx="1333686" cy="504895"/>
          </a:xfrm>
          <a:prstGeom prst="rect">
            <a:avLst/>
          </a:prstGeom>
        </p:spPr>
      </p:pic>
      <p:cxnSp>
        <p:nvCxnSpPr>
          <p:cNvPr id="73" name="رابط كسهم مستقيم 72">
            <a:extLst>
              <a:ext uri="{FF2B5EF4-FFF2-40B4-BE49-F238E27FC236}">
                <a16:creationId xmlns:a16="http://schemas.microsoft.com/office/drawing/2014/main" id="{DE4D33BA-3463-403D-97E2-6CC12D25BA53}"/>
              </a:ext>
            </a:extLst>
          </p:cNvPr>
          <p:cNvCxnSpPr>
            <a:cxnSpLocks/>
          </p:cNvCxnSpPr>
          <p:nvPr/>
        </p:nvCxnSpPr>
        <p:spPr>
          <a:xfrm flipH="1">
            <a:off x="1667569" y="4859779"/>
            <a:ext cx="649217" cy="15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صورة 74">
            <a:extLst>
              <a:ext uri="{FF2B5EF4-FFF2-40B4-BE49-F238E27FC236}">
                <a16:creationId xmlns:a16="http://schemas.microsoft.com/office/drawing/2014/main" id="{E411FC26-99DE-449F-A0A0-94DBE9B404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36" y="4177110"/>
            <a:ext cx="1571844" cy="238158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E26DAC18-4698-475D-B522-68E81C79A9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9829" y="4473045"/>
            <a:ext cx="1333686" cy="504895"/>
          </a:xfrm>
          <a:prstGeom prst="rect">
            <a:avLst/>
          </a:prstGeom>
        </p:spPr>
      </p:pic>
      <p:cxnSp>
        <p:nvCxnSpPr>
          <p:cNvPr id="77" name="رابط كسهم مستقيم 76">
            <a:extLst>
              <a:ext uri="{FF2B5EF4-FFF2-40B4-BE49-F238E27FC236}">
                <a16:creationId xmlns:a16="http://schemas.microsoft.com/office/drawing/2014/main" id="{5C8224C3-A596-46C5-AE26-02609D4539B4}"/>
              </a:ext>
            </a:extLst>
          </p:cNvPr>
          <p:cNvCxnSpPr>
            <a:cxnSpLocks/>
          </p:cNvCxnSpPr>
          <p:nvPr/>
        </p:nvCxnSpPr>
        <p:spPr>
          <a:xfrm>
            <a:off x="11676463" y="3494129"/>
            <a:ext cx="0" cy="1012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رابط مستقيم 77">
            <a:extLst>
              <a:ext uri="{FF2B5EF4-FFF2-40B4-BE49-F238E27FC236}">
                <a16:creationId xmlns:a16="http://schemas.microsoft.com/office/drawing/2014/main" id="{6A6AB0F1-F5DA-48F8-B250-DF9FF970C8B6}"/>
              </a:ext>
            </a:extLst>
          </p:cNvPr>
          <p:cNvCxnSpPr>
            <a:cxnSpLocks/>
          </p:cNvCxnSpPr>
          <p:nvPr/>
        </p:nvCxnSpPr>
        <p:spPr>
          <a:xfrm flipV="1">
            <a:off x="11014383" y="3491755"/>
            <a:ext cx="662080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مستطيل 80">
            <a:extLst>
              <a:ext uri="{FF2B5EF4-FFF2-40B4-BE49-F238E27FC236}">
                <a16:creationId xmlns:a16="http://schemas.microsoft.com/office/drawing/2014/main" id="{EAD6E1F3-8C5E-4670-9264-21F401F7994C}"/>
              </a:ext>
            </a:extLst>
          </p:cNvPr>
          <p:cNvSpPr/>
          <p:nvPr/>
        </p:nvSpPr>
        <p:spPr>
          <a:xfrm>
            <a:off x="1942657" y="5752467"/>
            <a:ext cx="2743199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CGAN, VAE, VAE-CGAN</a:t>
            </a:r>
          </a:p>
        </p:txBody>
      </p:sp>
      <p:sp>
        <p:nvSpPr>
          <p:cNvPr id="82" name="مستطيل 81">
            <a:extLst>
              <a:ext uri="{FF2B5EF4-FFF2-40B4-BE49-F238E27FC236}">
                <a16:creationId xmlns:a16="http://schemas.microsoft.com/office/drawing/2014/main" id="{AEEA6F2D-FAFD-4C1C-85B8-1AD56DF1C082}"/>
              </a:ext>
            </a:extLst>
          </p:cNvPr>
          <p:cNvSpPr/>
          <p:nvPr/>
        </p:nvSpPr>
        <p:spPr>
          <a:xfrm>
            <a:off x="8370206" y="5646702"/>
            <a:ext cx="2743199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</a:p>
        </p:txBody>
      </p:sp>
      <p:cxnSp>
        <p:nvCxnSpPr>
          <p:cNvPr id="84" name="رابط مستقيم 83">
            <a:extLst>
              <a:ext uri="{FF2B5EF4-FFF2-40B4-BE49-F238E27FC236}">
                <a16:creationId xmlns:a16="http://schemas.microsoft.com/office/drawing/2014/main" id="{E27FA942-95FD-43F7-98F3-3D9136B5308A}"/>
              </a:ext>
            </a:extLst>
          </p:cNvPr>
          <p:cNvCxnSpPr>
            <a:cxnSpLocks/>
          </p:cNvCxnSpPr>
          <p:nvPr/>
        </p:nvCxnSpPr>
        <p:spPr>
          <a:xfrm>
            <a:off x="6600322" y="1383983"/>
            <a:ext cx="0" cy="47949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مربع نص 85">
            <a:extLst>
              <a:ext uri="{FF2B5EF4-FFF2-40B4-BE49-F238E27FC236}">
                <a16:creationId xmlns:a16="http://schemas.microsoft.com/office/drawing/2014/main" id="{95EEC7CB-7A85-4DE3-A311-6718936F7EE8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573D-EE8D-8182-B308-DBB9B0DE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EFF766F9-6ADD-5329-C546-3EFA674410A1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81F0A87C-3429-4F1B-451C-D27B93A2C20C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CEC397E3-1655-AB3A-B676-426429D6C60C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13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C8D8A9C6-C268-8E2E-B7AA-1FDC56F57C6C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0EA56676-C156-C5B0-23FA-E11D2C8743D3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FE013A37-65B6-FF01-50A6-F1FB0FFFA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AEB76-4392-A031-B1DC-3E1EABA496F2}"/>
              </a:ext>
            </a:extLst>
          </p:cNvPr>
          <p:cNvSpPr/>
          <p:nvPr/>
        </p:nvSpPr>
        <p:spPr>
          <a:xfrm>
            <a:off x="3369755" y="712422"/>
            <a:ext cx="5747221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latin typeface="Times New Roman"/>
                <a:ea typeface="+mn-lt"/>
                <a:cs typeface="Times New Roman"/>
              </a:rPr>
              <a:t>Configuration des modèles générative </a:t>
            </a:r>
            <a:endParaRPr lang="fr-FR" sz="2400" b="1" dirty="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73E3A2-32E4-245E-266E-C42412255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9422"/>
              </p:ext>
            </p:extLst>
          </p:nvPr>
        </p:nvGraphicFramePr>
        <p:xfrm>
          <a:off x="711025" y="1287307"/>
          <a:ext cx="11059030" cy="4754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806">
                  <a:extLst>
                    <a:ext uri="{9D8B030D-6E8A-4147-A177-3AD203B41FA5}">
                      <a16:colId xmlns:a16="http://schemas.microsoft.com/office/drawing/2014/main" val="2293780320"/>
                    </a:ext>
                  </a:extLst>
                </a:gridCol>
                <a:gridCol w="2211806">
                  <a:extLst>
                    <a:ext uri="{9D8B030D-6E8A-4147-A177-3AD203B41FA5}">
                      <a16:colId xmlns:a16="http://schemas.microsoft.com/office/drawing/2014/main" val="1911612443"/>
                    </a:ext>
                  </a:extLst>
                </a:gridCol>
                <a:gridCol w="2211806">
                  <a:extLst>
                    <a:ext uri="{9D8B030D-6E8A-4147-A177-3AD203B41FA5}">
                      <a16:colId xmlns:a16="http://schemas.microsoft.com/office/drawing/2014/main" val="10297781"/>
                    </a:ext>
                  </a:extLst>
                </a:gridCol>
                <a:gridCol w="2211806">
                  <a:extLst>
                    <a:ext uri="{9D8B030D-6E8A-4147-A177-3AD203B41FA5}">
                      <a16:colId xmlns:a16="http://schemas.microsoft.com/office/drawing/2014/main" val="3759878180"/>
                    </a:ext>
                  </a:extLst>
                </a:gridCol>
                <a:gridCol w="2211806">
                  <a:extLst>
                    <a:ext uri="{9D8B030D-6E8A-4147-A177-3AD203B41FA5}">
                      <a16:colId xmlns:a16="http://schemas.microsoft.com/office/drawing/2014/main" val="180234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>
                          <a:latin typeface="Times New Roman"/>
                        </a:rPr>
                        <a:t>Paramètre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CGAN 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/>
                        </a:rPr>
                        <a:t>VAE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/>
                        </a:rPr>
                        <a:t>VAE-CGAN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/>
                        </a:rPr>
                        <a:t>CycleGAN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3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Optimiseur(s)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Adam(x2): G et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Adam(x1)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Adam(x2): VAE et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Adam(x4): 2 G et 2D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2121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Taux d’apprentissage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85642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Bétas (Adam)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(0.5,0.99)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(0.5,0.99)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(0.5,0.99)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(0.5,0.99)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Fonction(s) de perte 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Binary Cross Entropy</a:t>
                      </a:r>
                      <a:endParaRPr lang="en-US" sz="14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(BCE) (Gan, D)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Kullback-Leibler (KL) </a:t>
                      </a:r>
                      <a:r>
                        <a:rPr lang="en-US" sz="1400" dirty="0">
                          <a:latin typeface="Times New Roman"/>
                        </a:rPr>
                        <a:t>Loss + Mse Loss(Reconstruction)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VAE Loss + BCE(Gan,D)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MSE Loss(Gan, D), L1 Loss(Cycle Consistency, Identity),SSIM Loss, VGG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83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Pondération des pertes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Gan Loss = 1- D(Fake)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D Loss =Loss_D(Real) + Loss_D(Fake)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VAE Loss = KL ×</a:t>
                      </a:r>
                      <a:endParaRPr lang="en-US" sz="1400" dirty="0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0.1 + Recons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G Loss = Gan Loss + 10 x VAE Loss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D Loss = 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Loss_D(Real) + Loss_D(Fake)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G Loss = Gan x 1 + 20 x C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ycle Consistency + 0.5 x identity +  1 x </a:t>
                      </a:r>
                      <a:r>
                        <a:rPr lang="en-US" sz="1400" b="1" i="0" u="none" strike="noStrike" noProof="0" dirty="0">
                          <a:solidFill>
                            <a:srgbClr val="FF0000"/>
                          </a:solidFill>
                          <a:latin typeface="Times New Roman"/>
                        </a:rPr>
                        <a:t>SSIM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 + 1 x </a:t>
                      </a:r>
                      <a:r>
                        <a:rPr lang="en-US" sz="1400" b="1" i="0" u="none" strike="noStrike" noProof="0" dirty="0">
                          <a:solidFill>
                            <a:srgbClr val="FF0000"/>
                          </a:solidFill>
                          <a:latin typeface="Times New Roman"/>
                        </a:rPr>
                        <a:t>VGG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D Loss = Loss_D(Real) + Loss_D(Fake)</a:t>
                      </a:r>
                    </a:p>
                    <a:p>
                      <a:pPr lvl="0" algn="ctr">
                        <a:buNone/>
                      </a:pPr>
                      <a:endParaRPr lang="en-US" sz="1400" b="0" i="0" u="none" strike="noStrike" noProof="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670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Batch size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3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Époques (num_epochs)</a:t>
                      </a:r>
                      <a:endParaRPr lang="en-US" sz="14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811767"/>
                  </a:ext>
                </a:extLst>
              </a:tr>
            </a:tbl>
          </a:graphicData>
        </a:graphic>
      </p:graphicFrame>
      <p:sp>
        <p:nvSpPr>
          <p:cNvPr id="12" name="مربع نص 11">
            <a:extLst>
              <a:ext uri="{FF2B5EF4-FFF2-40B4-BE49-F238E27FC236}">
                <a16:creationId xmlns:a16="http://schemas.microsoft.com/office/drawing/2014/main" id="{A8A7201B-A8AB-4C52-8CB9-65289ABA440B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0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9702-1EDE-8845-4BE7-111AF289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390277D-0951-ECF5-0C2A-8B713DB6737A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D0DC5FFF-60D6-275D-078E-04C3BFF1D499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4505E03-8385-CD06-EBA2-0C89E4D2647D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14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F60FB2BA-0987-0B4E-9A7F-EEB55A727FC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77C07C8D-8CFF-5EAB-96DD-D166D2211922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689D2DB-5122-1C4B-5C81-599988409D13}"/>
              </a:ext>
            </a:extLst>
          </p:cNvPr>
          <p:cNvSpPr/>
          <p:nvPr/>
        </p:nvSpPr>
        <p:spPr>
          <a:xfrm>
            <a:off x="2441730" y="690519"/>
            <a:ext cx="5583279" cy="54254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</a:t>
            </a:r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Génération des données synthétiques</a:t>
            </a:r>
            <a:endParaRPr lang="fr-FR" b="1" dirty="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3" name="Picture 2" descr="A diagram of a brain scan&#10;&#10;AI-generated content may be incorrect.">
            <a:extLst>
              <a:ext uri="{FF2B5EF4-FFF2-40B4-BE49-F238E27FC236}">
                <a16:creationId xmlns:a16="http://schemas.microsoft.com/office/drawing/2014/main" id="{FD4611AC-A50E-006C-1CAC-D3BDF6476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30" y="1233158"/>
            <a:ext cx="9128476" cy="5070827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480AFB28-7901-482C-924B-D43288B11CBF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رابط كسهم مستقيم 3">
            <a:extLst>
              <a:ext uri="{FF2B5EF4-FFF2-40B4-BE49-F238E27FC236}">
                <a16:creationId xmlns:a16="http://schemas.microsoft.com/office/drawing/2014/main" id="{BC7F8877-B2AC-4B0C-8DEA-103113403FE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576457" y="3553924"/>
            <a:ext cx="2541619" cy="253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رابط كسهم مستقيم 12">
            <a:extLst>
              <a:ext uri="{FF2B5EF4-FFF2-40B4-BE49-F238E27FC236}">
                <a16:creationId xmlns:a16="http://schemas.microsoft.com/office/drawing/2014/main" id="{CE57AB88-9CAE-40AF-837D-A98D634B9E4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307196" y="2072640"/>
            <a:ext cx="1740327" cy="119262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7">
            <a:extLst>
              <a:ext uri="{FF2B5EF4-FFF2-40B4-BE49-F238E27FC236}">
                <a16:creationId xmlns:a16="http://schemas.microsoft.com/office/drawing/2014/main" id="{287F2FDB-A2C1-40AC-A3FC-7959C8994EC3}"/>
              </a:ext>
            </a:extLst>
          </p:cNvPr>
          <p:cNvSpPr/>
          <p:nvPr/>
        </p:nvSpPr>
        <p:spPr>
          <a:xfrm>
            <a:off x="10118076" y="3265262"/>
            <a:ext cx="1858894" cy="577324"/>
          </a:xfrm>
          <a:prstGeom prst="rect">
            <a:avLst/>
          </a:prstGeom>
          <a:ln>
            <a:solidFill>
              <a:srgbClr val="CC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ea typeface="+mn-lt"/>
              <a:cs typeface="+mn-lt"/>
            </a:endParaRPr>
          </a:p>
          <a:p>
            <a:pPr algn="ctr"/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solidFill>
                  <a:srgbClr val="CC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Modèle Ensembliste de classification</a:t>
            </a:r>
            <a:endParaRPr lang="en-US" b="1" dirty="0">
              <a:solidFill>
                <a:srgbClr val="CC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ctr"/>
            <a:endParaRPr lang="en-US" sz="1400" dirty="0">
              <a:latin typeface="Times New Roman"/>
              <a:ea typeface="Calibri"/>
              <a:cs typeface="Calibri"/>
            </a:endParaRPr>
          </a:p>
        </p:txBody>
      </p:sp>
      <p:cxnSp>
        <p:nvCxnSpPr>
          <p:cNvPr id="17" name="رابط كسهم مستقيم 16">
            <a:extLst>
              <a:ext uri="{FF2B5EF4-FFF2-40B4-BE49-F238E27FC236}">
                <a16:creationId xmlns:a16="http://schemas.microsoft.com/office/drawing/2014/main" id="{3E4B3627-58A2-455A-BF9C-23A071B3277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9325351" y="3842586"/>
            <a:ext cx="1722172" cy="148639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A074-5DD7-2A85-842F-EBC79475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D06ACA26-B396-87C4-F196-BEF8BDC7EF54}"/>
              </a:ext>
            </a:extLst>
          </p:cNvPr>
          <p:cNvSpPr txBox="1"/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مربع نص 7">
            <a:extLst>
              <a:ext uri="{FF2B5EF4-FFF2-40B4-BE49-F238E27FC236}">
                <a16:creationId xmlns:a16="http://schemas.microsoft.com/office/drawing/2014/main" id="{AD2284BD-F97B-D3E9-6AE5-6E0E4007E0F6}"/>
              </a:ext>
            </a:extLst>
          </p:cNvPr>
          <p:cNvSpPr txBox="1"/>
          <p:nvPr/>
        </p:nvSpPr>
        <p:spPr>
          <a:xfrm>
            <a:off x="3077224" y="3429000"/>
            <a:ext cx="6037545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03.Classification</a:t>
            </a:r>
            <a:endParaRPr lang="en-US" sz="5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C1A67686-ECA3-468D-9055-F1FADBB4F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1" y="323988"/>
            <a:ext cx="3105012" cy="3105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199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AE61A973-0505-4D2B-95E7-7B82183E7FC0}"/>
              </a:ext>
            </a:extLst>
          </p:cNvPr>
          <p:cNvSpPr txBox="1"/>
          <p:nvPr/>
        </p:nvSpPr>
        <p:spPr>
          <a:xfrm>
            <a:off x="463463" y="273030"/>
            <a:ext cx="2317315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61" name="Image 560" descr="Une image contenant symbole, logo, cercle, Police&#10;&#10;Le contenu généré par l’IA peut être incorrect.">
            <a:extLst>
              <a:ext uri="{FF2B5EF4-FFF2-40B4-BE49-F238E27FC236}">
                <a16:creationId xmlns:a16="http://schemas.microsoft.com/office/drawing/2014/main" id="{56FCA52D-B26A-EBA8-8ADF-C4DA96BD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0539" y="2709066"/>
            <a:ext cx="1827951" cy="1765589"/>
          </a:xfrm>
          <a:prstGeom prst="rect">
            <a:avLst/>
          </a:prstGeom>
        </p:spPr>
      </p:pic>
      <p:sp>
        <p:nvSpPr>
          <p:cNvPr id="619" name="Rectangle 618">
            <a:extLst>
              <a:ext uri="{FF2B5EF4-FFF2-40B4-BE49-F238E27FC236}">
                <a16:creationId xmlns:a16="http://schemas.microsoft.com/office/drawing/2014/main" id="{298D30AC-2D23-B99B-B17D-A778C4A68C89}"/>
              </a:ext>
            </a:extLst>
          </p:cNvPr>
          <p:cNvSpPr/>
          <p:nvPr/>
        </p:nvSpPr>
        <p:spPr>
          <a:xfrm>
            <a:off x="722586" y="1392621"/>
            <a:ext cx="3691758" cy="761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Localisation :</a:t>
            </a:r>
            <a:endParaRPr lang="fr-FR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ctr"/>
            <a:r>
              <a:rPr lang="fr-FR" b="1" dirty="0">
                <a:latin typeface="Times New Roman"/>
                <a:ea typeface="Calibri"/>
                <a:cs typeface="Calibri"/>
              </a:rPr>
              <a:t> </a:t>
            </a:r>
            <a:r>
              <a:rPr lang="fr-FR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Rue Jbel Lakhdhar, Bab Saâdoun, 1007 Tunis, Tunisie.</a:t>
            </a:r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76F11DB7-2C3D-70F2-BB65-517C3CAB2904}"/>
              </a:ext>
            </a:extLst>
          </p:cNvPr>
          <p:cNvSpPr/>
          <p:nvPr/>
        </p:nvSpPr>
        <p:spPr>
          <a:xfrm>
            <a:off x="722586" y="3192518"/>
            <a:ext cx="3691758" cy="761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cs typeface="Times New Roman"/>
              </a:rPr>
              <a:t>Date de création:</a:t>
            </a:r>
            <a:r>
              <a:rPr lang="fr-FR" dirty="0">
                <a:latin typeface="Times New Roman"/>
                <a:cs typeface="Times New Roman"/>
              </a:rPr>
              <a:t> </a:t>
            </a:r>
            <a:endParaRPr lang="fr-FR" sz="1600" dirty="0">
              <a:latin typeface="Times New Roman"/>
              <a:ea typeface="+mn-lt"/>
              <a:cs typeface="Times New Roman"/>
            </a:endParaRPr>
          </a:p>
          <a:p>
            <a:pPr algn="ctr"/>
            <a:r>
              <a:rPr lang="fr-FR" sz="1600" dirty="0">
                <a:latin typeface="Times New Roman"/>
                <a:ea typeface="+mn-lt"/>
                <a:cs typeface="+mn-lt"/>
              </a:rPr>
              <a:t>20 mars 1974</a:t>
            </a:r>
            <a:endParaRPr lang="fr-FR" sz="1600" dirty="0">
              <a:latin typeface="Times New Roman"/>
              <a:cs typeface="Times New Roman"/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302289CD-9247-3812-9997-D6A98995F4F3}"/>
              </a:ext>
            </a:extLst>
          </p:cNvPr>
          <p:cNvSpPr/>
          <p:nvPr/>
        </p:nvSpPr>
        <p:spPr>
          <a:xfrm>
            <a:off x="722586" y="5018690"/>
            <a:ext cx="3691758" cy="761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Activités  :</a:t>
            </a:r>
            <a:r>
              <a:rPr lang="fr-FR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endParaRPr lang="fr-FR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algn="ctr"/>
            <a:r>
              <a:rPr lang="fr-FR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 prise en charge des pathologies neurologiques et neurochirurgicales</a:t>
            </a:r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2FD082DC-AB23-C1EF-121F-0835E51DA5DE}"/>
              </a:ext>
            </a:extLst>
          </p:cNvPr>
          <p:cNvSpPr/>
          <p:nvPr/>
        </p:nvSpPr>
        <p:spPr>
          <a:xfrm>
            <a:off x="7857456" y="3128288"/>
            <a:ext cx="3691758" cy="761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Type juridique:</a:t>
            </a:r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fr-FR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établissement public à caractère administratif.</a:t>
            </a:r>
            <a:endParaRPr lang="fr-FR" sz="1600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D5B9A07-C533-7F37-238A-48E32BD8EE14}"/>
              </a:ext>
            </a:extLst>
          </p:cNvPr>
          <p:cNvSpPr/>
          <p:nvPr/>
        </p:nvSpPr>
        <p:spPr>
          <a:xfrm>
            <a:off x="7857456" y="1386295"/>
            <a:ext cx="3691758" cy="761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cs typeface="Times New Roman"/>
              </a:rPr>
              <a:t>Consultations externes annuelles</a:t>
            </a:r>
            <a:r>
              <a:rPr lang="fr-FR" dirty="0">
                <a:latin typeface="Times New Roman"/>
                <a:cs typeface="Times New Roman"/>
              </a:rPr>
              <a:t> </a:t>
            </a:r>
            <a:r>
              <a:rPr lang="fr-FR" b="1" dirty="0">
                <a:latin typeface="Times New Roman"/>
                <a:cs typeface="Times New Roman"/>
              </a:rPr>
              <a:t>:</a:t>
            </a:r>
            <a:r>
              <a:rPr lang="fr-FR" dirty="0">
                <a:latin typeface="Times New Roman"/>
                <a:cs typeface="Times New Roman"/>
              </a:rPr>
              <a:t> </a:t>
            </a:r>
            <a:r>
              <a:rPr lang="fr-FR" sz="1600" dirty="0">
                <a:latin typeface="Times New Roman"/>
                <a:cs typeface="Times New Roman"/>
              </a:rPr>
              <a:t>environ 70 000 patients.</a:t>
            </a: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426A54C7-2440-FE1F-8910-8F8723DA0434}"/>
              </a:ext>
            </a:extLst>
          </p:cNvPr>
          <p:cNvSpPr/>
          <p:nvPr/>
        </p:nvSpPr>
        <p:spPr>
          <a:xfrm>
            <a:off x="7843344" y="5018690"/>
            <a:ext cx="3691758" cy="761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Hospitalisations annuelles</a:t>
            </a:r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fr-FR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environ 5 500 patients</a:t>
            </a:r>
            <a:r>
              <a:rPr lang="fr-FR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FA91FD1A-23FB-FA70-02AE-933CDD07F2B9}"/>
              </a:ext>
            </a:extLst>
          </p:cNvPr>
          <p:cNvCxnSpPr/>
          <p:nvPr/>
        </p:nvCxnSpPr>
        <p:spPr>
          <a:xfrm flipH="1">
            <a:off x="4399630" y="4180896"/>
            <a:ext cx="1093173" cy="882223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8197382-367F-3F2A-211C-A6543CABE19A}"/>
              </a:ext>
            </a:extLst>
          </p:cNvPr>
          <p:cNvCxnSpPr>
            <a:cxnSpLocks/>
          </p:cNvCxnSpPr>
          <p:nvPr/>
        </p:nvCxnSpPr>
        <p:spPr>
          <a:xfrm>
            <a:off x="6740162" y="4181239"/>
            <a:ext cx="1164318" cy="882224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D014529-0879-E825-C786-79CE26AF33D6}"/>
              </a:ext>
            </a:extLst>
          </p:cNvPr>
          <p:cNvCxnSpPr>
            <a:cxnSpLocks/>
          </p:cNvCxnSpPr>
          <p:nvPr/>
        </p:nvCxnSpPr>
        <p:spPr>
          <a:xfrm flipH="1" flipV="1">
            <a:off x="4398390" y="2154433"/>
            <a:ext cx="1150682" cy="812815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AFFABBF-50DF-4D5C-C0FA-3D79D0A3ECB1}"/>
              </a:ext>
            </a:extLst>
          </p:cNvPr>
          <p:cNvCxnSpPr>
            <a:cxnSpLocks/>
          </p:cNvCxnSpPr>
          <p:nvPr/>
        </p:nvCxnSpPr>
        <p:spPr>
          <a:xfrm flipH="1">
            <a:off x="6742007" y="2105303"/>
            <a:ext cx="1137541" cy="912220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C404D18-EA50-9AE4-106A-7A279ED3717C}"/>
              </a:ext>
            </a:extLst>
          </p:cNvPr>
          <p:cNvCxnSpPr>
            <a:cxnSpLocks/>
          </p:cNvCxnSpPr>
          <p:nvPr/>
        </p:nvCxnSpPr>
        <p:spPr>
          <a:xfrm flipH="1">
            <a:off x="6980613" y="3572831"/>
            <a:ext cx="876522" cy="10907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4908E37-D89B-CF63-3EDF-9E8A0367363F}"/>
              </a:ext>
            </a:extLst>
          </p:cNvPr>
          <p:cNvCxnSpPr>
            <a:cxnSpLocks/>
          </p:cNvCxnSpPr>
          <p:nvPr/>
        </p:nvCxnSpPr>
        <p:spPr>
          <a:xfrm flipH="1">
            <a:off x="4320801" y="3572830"/>
            <a:ext cx="876522" cy="10907"/>
          </a:xfrm>
          <a:prstGeom prst="straightConnector1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E64987-8F80-285F-401E-47FBA1E701EA}"/>
              </a:ext>
            </a:extLst>
          </p:cNvPr>
          <p:cNvSpPr/>
          <p:nvPr/>
        </p:nvSpPr>
        <p:spPr>
          <a:xfrm>
            <a:off x="4650827" y="814551"/>
            <a:ext cx="3087412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Présentation de l’organisme d’accueil</a:t>
            </a:r>
          </a:p>
        </p:txBody>
      </p:sp>
    </p:spTree>
    <p:extLst>
      <p:ext uri="{BB962C8B-B14F-4D97-AF65-F5344CB8AC3E}">
        <p14:creationId xmlns:p14="http://schemas.microsoft.com/office/powerpoint/2010/main" val="195803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5142DD-0592-4F14-F87D-643515EB8FC9}"/>
              </a:ext>
            </a:extLst>
          </p:cNvPr>
          <p:cNvSpPr/>
          <p:nvPr/>
        </p:nvSpPr>
        <p:spPr>
          <a:xfrm>
            <a:off x="3272709" y="665188"/>
            <a:ext cx="5646582" cy="69283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latin typeface="Times New Roman"/>
                <a:ea typeface="Calibri"/>
                <a:cs typeface="Calibri"/>
              </a:rPr>
              <a:t>Modèle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d’apprentissage Ensembliste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DCBEF3D-1835-44A8-A4AD-D73890F01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1" y="1358026"/>
            <a:ext cx="8854386" cy="4857613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EC184871-65C2-4600-8193-FD4F47408D44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جدول 2">
            <a:extLst>
              <a:ext uri="{FF2B5EF4-FFF2-40B4-BE49-F238E27FC236}">
                <a16:creationId xmlns:a16="http://schemas.microsoft.com/office/drawing/2014/main" id="{8BC359D3-F889-4D33-8385-F101CE90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446164"/>
              </p:ext>
            </p:extLst>
          </p:nvPr>
        </p:nvGraphicFramePr>
        <p:xfrm>
          <a:off x="9326879" y="1593691"/>
          <a:ext cx="2743201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577">
                  <a:extLst>
                    <a:ext uri="{9D8B030D-6E8A-4147-A177-3AD203B41FA5}">
                      <a16:colId xmlns:a16="http://schemas.microsoft.com/office/drawing/2014/main" val="1105823503"/>
                    </a:ext>
                  </a:extLst>
                </a:gridCol>
                <a:gridCol w="1261624">
                  <a:extLst>
                    <a:ext uri="{9D8B030D-6E8A-4147-A177-3AD203B41FA5}">
                      <a16:colId xmlns:a16="http://schemas.microsoft.com/office/drawing/2014/main" val="4096620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/>
                        </a:rPr>
                        <a:t>Paramètre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/>
                          <a:ea typeface="Calibri"/>
                          <a:cs typeface="Calibri"/>
                        </a:rPr>
                        <a:t>Modèles</a:t>
                      </a:r>
                    </a:p>
                    <a:p>
                      <a:pPr algn="ctr"/>
                      <a:r>
                        <a:rPr lang="en-US" sz="1800" b="1" dirty="0">
                          <a:latin typeface="Times New Roman"/>
                          <a:ea typeface="Calibri"/>
                          <a:cs typeface="Calibri"/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Optimiseur(s)</a:t>
                      </a:r>
                      <a:endParaRPr lang="en-US" sz="1400" b="1" dirty="0">
                        <a:latin typeface="Times New Roman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58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Taux d’apprentissage 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8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Bétas (Adam)</a:t>
                      </a:r>
                      <a:endParaRPr lang="en-US" sz="1400" b="1" dirty="0">
                        <a:latin typeface="Times New Roman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(0.5,0.99)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00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Fonction(s) de perte </a:t>
                      </a:r>
                      <a:endParaRPr lang="en-US" sz="1400" b="1" dirty="0">
                        <a:latin typeface="Times New Roman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Cross Entropy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87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noProof="0" dirty="0">
                          <a:latin typeface="Times New Roman"/>
                        </a:rPr>
                        <a:t>Batch size</a:t>
                      </a:r>
                      <a:endParaRPr lang="en-US" sz="1400" b="1" dirty="0">
                        <a:latin typeface="Times New Roman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2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Époques (num_epochs)</a:t>
                      </a:r>
                      <a:endParaRPr lang="en-US" sz="1400" b="1" dirty="0">
                        <a:latin typeface="Times New Roman"/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17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929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E623-1B65-4079-28C7-9241FA02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0985481F-ECD7-10EE-3B60-AA6D7520671A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1991855-C999-23FD-DD16-23BE88CC00A8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8090151-7AD5-B0E2-9C3E-00FD8A0D5968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7AE8D946-0F9C-0950-60E5-0FF1AB67010A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A3A50854-1DEB-58D2-E068-AD2B48D279EF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B14B87-B0E0-4135-247A-FD890A00BC26}"/>
              </a:ext>
            </a:extLst>
          </p:cNvPr>
          <p:cNvSpPr/>
          <p:nvPr/>
        </p:nvSpPr>
        <p:spPr>
          <a:xfrm>
            <a:off x="841076" y="959571"/>
            <a:ext cx="11627559" cy="2685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Résultats de l’évaluation du modèle ensembliste sur les jeux de données réelles et synthétiques(</a:t>
            </a:r>
            <a:r>
              <a:rPr lang="en-US" sz="2400" b="1" dirty="0">
                <a:latin typeface="Times New Roman"/>
                <a:ea typeface="Calibri"/>
                <a:cs typeface="Calibri"/>
              </a:rPr>
              <a:t>Modalité CT</a:t>
            </a:r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).</a:t>
            </a:r>
            <a:endParaRPr lang="en-US" b="1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EF02A6D6-5572-416C-BB6B-F11BABBC2311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جدول 2">
            <a:extLst>
              <a:ext uri="{FF2B5EF4-FFF2-40B4-BE49-F238E27FC236}">
                <a16:creationId xmlns:a16="http://schemas.microsoft.com/office/drawing/2014/main" id="{CDF66AAF-EF6C-4C6A-81DA-C0276F83E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57279"/>
              </p:ext>
            </p:extLst>
          </p:nvPr>
        </p:nvGraphicFramePr>
        <p:xfrm>
          <a:off x="117566" y="1597413"/>
          <a:ext cx="11926386" cy="4618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890">
                  <a:extLst>
                    <a:ext uri="{9D8B030D-6E8A-4147-A177-3AD203B41FA5}">
                      <a16:colId xmlns:a16="http://schemas.microsoft.com/office/drawing/2014/main" val="3994541912"/>
                    </a:ext>
                  </a:extLst>
                </a:gridCol>
                <a:gridCol w="1174418">
                  <a:extLst>
                    <a:ext uri="{9D8B030D-6E8A-4147-A177-3AD203B41FA5}">
                      <a16:colId xmlns:a16="http://schemas.microsoft.com/office/drawing/2014/main" val="3404687267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79661796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278933990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2130411092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655653774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3974129396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68242335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1916365563"/>
                    </a:ext>
                  </a:extLst>
                </a:gridCol>
              </a:tblGrid>
              <a:tr h="4618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(Real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CGAN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VAE-CGAN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60571561"/>
                  </a:ext>
                </a:extLst>
              </a:tr>
              <a:tr h="3260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057984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Précision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321403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Rappel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91432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F1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02933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Exactitude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96.49%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96.01%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95.65%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84894"/>
                  </a:ext>
                </a:extLst>
              </a:tr>
              <a:tr h="3260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095836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Vraie Classe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4521"/>
                  </a:ext>
                </a:extLst>
              </a:tr>
              <a:tr h="41586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Prédiction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01798"/>
                  </a:ext>
                </a:extLst>
              </a:tr>
            </a:tbl>
          </a:graphicData>
        </a:graphic>
      </p:graphicFrame>
      <p:sp>
        <p:nvSpPr>
          <p:cNvPr id="3" name="مستطيل 2">
            <a:extLst>
              <a:ext uri="{FF2B5EF4-FFF2-40B4-BE49-F238E27FC236}">
                <a16:creationId xmlns:a16="http://schemas.microsoft.com/office/drawing/2014/main" id="{B15DD192-561E-4A4A-A35E-4D62106D0020}"/>
              </a:ext>
            </a:extLst>
          </p:cNvPr>
          <p:cNvSpPr/>
          <p:nvPr/>
        </p:nvSpPr>
        <p:spPr>
          <a:xfrm>
            <a:off x="4088674" y="1597413"/>
            <a:ext cx="2625635" cy="4618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B2DC4EF5-A768-479E-BB50-90009DAF70DA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1597412"/>
            <a:ext cx="2913018" cy="205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ستطيل 21">
            <a:extLst>
              <a:ext uri="{FF2B5EF4-FFF2-40B4-BE49-F238E27FC236}">
                <a16:creationId xmlns:a16="http://schemas.microsoft.com/office/drawing/2014/main" id="{32024219-EDC1-439E-875E-818470426F25}"/>
              </a:ext>
            </a:extLst>
          </p:cNvPr>
          <p:cNvSpPr/>
          <p:nvPr/>
        </p:nvSpPr>
        <p:spPr>
          <a:xfrm>
            <a:off x="117566" y="1170918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Meilleur Résultats</a:t>
            </a:r>
          </a:p>
        </p:txBody>
      </p:sp>
    </p:spTree>
    <p:extLst>
      <p:ext uri="{BB962C8B-B14F-4D97-AF65-F5344CB8AC3E}">
        <p14:creationId xmlns:p14="http://schemas.microsoft.com/office/powerpoint/2010/main" val="2146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E623-1B65-4079-28C7-9241FA02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0985481F-ECD7-10EE-3B60-AA6D7520671A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1991855-C999-23FD-DD16-23BE88CC00A8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8090151-7AD5-B0E2-9C3E-00FD8A0D5968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7AE8D946-0F9C-0950-60E5-0FF1AB67010A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A3A50854-1DEB-58D2-E068-AD2B48D279EF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B14B87-B0E0-4135-247A-FD890A00BC26}"/>
              </a:ext>
            </a:extLst>
          </p:cNvPr>
          <p:cNvSpPr/>
          <p:nvPr/>
        </p:nvSpPr>
        <p:spPr>
          <a:xfrm>
            <a:off x="841076" y="959571"/>
            <a:ext cx="11627559" cy="2685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Résultats de l’évaluation du modèle ensembliste sur les jeux de données synthétiques(</a:t>
            </a:r>
            <a:r>
              <a:rPr lang="en-US" sz="2400" b="1" dirty="0">
                <a:latin typeface="Times New Roman"/>
                <a:ea typeface="Calibri"/>
                <a:cs typeface="Calibri"/>
              </a:rPr>
              <a:t>Modalité IRM</a:t>
            </a:r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).</a:t>
            </a:r>
            <a:endParaRPr lang="en-US" b="1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EF02A6D6-5572-416C-BB6B-F11BABBC2311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جدول 2">
            <a:extLst>
              <a:ext uri="{FF2B5EF4-FFF2-40B4-BE49-F238E27FC236}">
                <a16:creationId xmlns:a16="http://schemas.microsoft.com/office/drawing/2014/main" id="{CDF66AAF-EF6C-4C6A-81DA-C0276F83E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30867"/>
              </p:ext>
            </p:extLst>
          </p:nvPr>
        </p:nvGraphicFramePr>
        <p:xfrm>
          <a:off x="117566" y="1597413"/>
          <a:ext cx="11926386" cy="46182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5890">
                  <a:extLst>
                    <a:ext uri="{9D8B030D-6E8A-4147-A177-3AD203B41FA5}">
                      <a16:colId xmlns:a16="http://schemas.microsoft.com/office/drawing/2014/main" val="3994541912"/>
                    </a:ext>
                  </a:extLst>
                </a:gridCol>
                <a:gridCol w="1174418">
                  <a:extLst>
                    <a:ext uri="{9D8B030D-6E8A-4147-A177-3AD203B41FA5}">
                      <a16:colId xmlns:a16="http://schemas.microsoft.com/office/drawing/2014/main" val="3404687267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79661796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278933990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2130411092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655653774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3974129396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682423359"/>
                    </a:ext>
                  </a:extLst>
                </a:gridCol>
                <a:gridCol w="1325154">
                  <a:extLst>
                    <a:ext uri="{9D8B030D-6E8A-4147-A177-3AD203B41FA5}">
                      <a16:colId xmlns:a16="http://schemas.microsoft.com/office/drawing/2014/main" val="1916365563"/>
                    </a:ext>
                  </a:extLst>
                </a:gridCol>
              </a:tblGrid>
              <a:tr h="4618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(CycleGAN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CGAN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VAE-CGAN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60571561"/>
                  </a:ext>
                </a:extLst>
              </a:tr>
              <a:tr h="3260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057984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Précision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321403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Rappel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91432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F1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02933"/>
                  </a:ext>
                </a:extLst>
              </a:tr>
              <a:tr h="570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Exactitude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95.65%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84894"/>
                  </a:ext>
                </a:extLst>
              </a:tr>
              <a:tr h="3260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95836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Vraie Classe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4521"/>
                  </a:ext>
                </a:extLst>
              </a:tr>
              <a:tr h="41586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Prédiction 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01798"/>
                  </a:ext>
                </a:extLst>
              </a:tr>
            </a:tbl>
          </a:graphicData>
        </a:graphic>
      </p:graphicFrame>
      <p:sp>
        <p:nvSpPr>
          <p:cNvPr id="3" name="مستطيل 2">
            <a:extLst>
              <a:ext uri="{FF2B5EF4-FFF2-40B4-BE49-F238E27FC236}">
                <a16:creationId xmlns:a16="http://schemas.microsoft.com/office/drawing/2014/main" id="{B15DD192-561E-4A4A-A35E-4D62106D0020}"/>
              </a:ext>
            </a:extLst>
          </p:cNvPr>
          <p:cNvSpPr/>
          <p:nvPr/>
        </p:nvSpPr>
        <p:spPr>
          <a:xfrm>
            <a:off x="4088674" y="1597413"/>
            <a:ext cx="2625635" cy="46182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B2DC4EF5-A768-479E-BB50-90009DAF70DA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1597412"/>
            <a:ext cx="2913018" cy="205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ستطيل 21">
            <a:extLst>
              <a:ext uri="{FF2B5EF4-FFF2-40B4-BE49-F238E27FC236}">
                <a16:creationId xmlns:a16="http://schemas.microsoft.com/office/drawing/2014/main" id="{32024219-EDC1-439E-875E-818470426F25}"/>
              </a:ext>
            </a:extLst>
          </p:cNvPr>
          <p:cNvSpPr/>
          <p:nvPr/>
        </p:nvSpPr>
        <p:spPr>
          <a:xfrm>
            <a:off x="117566" y="1170918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Meilleur Résultats</a:t>
            </a:r>
          </a:p>
        </p:txBody>
      </p:sp>
    </p:spTree>
    <p:extLst>
      <p:ext uri="{BB962C8B-B14F-4D97-AF65-F5344CB8AC3E}">
        <p14:creationId xmlns:p14="http://schemas.microsoft.com/office/powerpoint/2010/main" val="23945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B616-FDE3-8376-8513-45AC91A3F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588BFC3-0396-3676-B4D2-800687BBE170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0AEAD84D-E6C6-F4AD-5304-FE52C4A10AE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E0518EE-57B7-478C-23F5-D397502F4BF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18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C283724E-7753-E57D-8E22-B46DDD972D3E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E09233FF-00EC-C144-196E-76651F948E8A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DDF7F1FC-C925-26B8-5F8C-D1C69090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D8365-9A24-156B-0750-422DC201E021}"/>
              </a:ext>
            </a:extLst>
          </p:cNvPr>
          <p:cNvSpPr/>
          <p:nvPr/>
        </p:nvSpPr>
        <p:spPr>
          <a:xfrm>
            <a:off x="3369755" y="712422"/>
            <a:ext cx="5747221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2400" dirty="0">
              <a:latin typeface="Times New Roman"/>
              <a:ea typeface="Calibri" panose="020F0502020204030204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3D71CC-F697-E949-E102-563BD59276DC}"/>
              </a:ext>
            </a:extLst>
          </p:cNvPr>
          <p:cNvSpPr/>
          <p:nvPr/>
        </p:nvSpPr>
        <p:spPr>
          <a:xfrm>
            <a:off x="2674531" y="816482"/>
            <a:ext cx="5747221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Approche de classification sur un jeu de données déséquilibré. </a:t>
            </a:r>
            <a:endParaRPr lang="fr-FR" sz="24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A1EBB9A-432B-5C54-1C17-C1B4B17D0142}"/>
              </a:ext>
            </a:extLst>
          </p:cNvPr>
          <p:cNvSpPr/>
          <p:nvPr/>
        </p:nvSpPr>
        <p:spPr>
          <a:xfrm rot="16200000">
            <a:off x="2403406" y="5191007"/>
            <a:ext cx="488123" cy="25656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82744-A7CF-79C6-951E-86936287F287}"/>
              </a:ext>
            </a:extLst>
          </p:cNvPr>
          <p:cNvSpPr/>
          <p:nvPr/>
        </p:nvSpPr>
        <p:spPr>
          <a:xfrm>
            <a:off x="1740028" y="5626615"/>
            <a:ext cx="1858894" cy="6055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/>
                <a:ea typeface="Calibri"/>
                <a:cs typeface="Calibri"/>
              </a:rPr>
              <a:t>Redimensionnement</a:t>
            </a:r>
            <a:endParaRPr lang="en-US" sz="1400" b="1" dirty="0">
              <a:latin typeface="Times New Roman"/>
            </a:endParaRPr>
          </a:p>
          <a:p>
            <a:pPr algn="ctr"/>
            <a:r>
              <a:rPr lang="en-US" sz="1400" b="1" dirty="0">
                <a:latin typeface="Times New Roman"/>
                <a:ea typeface="Calibri"/>
                <a:cs typeface="Calibri"/>
              </a:rPr>
              <a:t>(224,224,3)</a:t>
            </a:r>
            <a:endParaRPr lang="en-US" sz="1400" b="1" dirty="0">
              <a:latin typeface="Times New Roman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6627ABCA-2746-E5BB-13F8-C76073A2A92A}"/>
              </a:ext>
            </a:extLst>
          </p:cNvPr>
          <p:cNvSpPr/>
          <p:nvPr/>
        </p:nvSpPr>
        <p:spPr>
          <a:xfrm>
            <a:off x="5297514" y="4089009"/>
            <a:ext cx="488123" cy="22834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96B2BC4-26DC-8B89-CE6E-FA4DBBCE96A9}"/>
              </a:ext>
            </a:extLst>
          </p:cNvPr>
          <p:cNvSpPr/>
          <p:nvPr/>
        </p:nvSpPr>
        <p:spPr>
          <a:xfrm rot="10800000">
            <a:off x="3954828" y="5823877"/>
            <a:ext cx="516345" cy="25656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D6D69-099F-2EE5-8392-CB9593B8FCF6}"/>
              </a:ext>
            </a:extLst>
          </p:cNvPr>
          <p:cNvSpPr/>
          <p:nvPr/>
        </p:nvSpPr>
        <p:spPr>
          <a:xfrm>
            <a:off x="4856985" y="5697170"/>
            <a:ext cx="1858894" cy="5773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latin typeface="Times New Roman"/>
                <a:ea typeface="Calibri"/>
                <a:cs typeface="Calibri"/>
              </a:rPr>
              <a:t>Normalisation</a:t>
            </a:r>
          </a:p>
          <a:p>
            <a:pPr algn="ctr"/>
            <a:r>
              <a:rPr lang="en-US" sz="1400" b="1" dirty="0">
                <a:latin typeface="Times New Roman"/>
                <a:ea typeface="Calibri"/>
                <a:cs typeface="Calibri"/>
              </a:rPr>
              <a:t>[0,1]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CAEEA29-69E3-4529-C6E9-64C4498E37C3}"/>
              </a:ext>
            </a:extLst>
          </p:cNvPr>
          <p:cNvSpPr/>
          <p:nvPr/>
        </p:nvSpPr>
        <p:spPr>
          <a:xfrm rot="10800000">
            <a:off x="7056878" y="5823078"/>
            <a:ext cx="516345" cy="25656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6B937A-D41F-3690-0317-FB9E808F4C06}"/>
              </a:ext>
            </a:extLst>
          </p:cNvPr>
          <p:cNvSpPr/>
          <p:nvPr/>
        </p:nvSpPr>
        <p:spPr>
          <a:xfrm>
            <a:off x="8029590" y="5654038"/>
            <a:ext cx="1858894" cy="5773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>
              <a:ea typeface="+mn-lt"/>
              <a:cs typeface="+mn-lt"/>
            </a:endParaRPr>
          </a:p>
          <a:p>
            <a:pPr algn="ctr"/>
            <a:r>
              <a:rPr lang="en-US" sz="1400" b="1" dirty="0">
                <a:ea typeface="+mn-lt"/>
                <a:cs typeface="+mn-lt"/>
              </a:rPr>
              <a:t>Entraînement du modèle ensembliste</a:t>
            </a:r>
            <a:endParaRPr lang="en-US" b="1" dirty="0">
              <a:ea typeface="Calibri"/>
              <a:cs typeface="Calibri"/>
            </a:endParaRPr>
          </a:p>
          <a:p>
            <a:pPr algn="ctr"/>
            <a:endParaRPr lang="en-US" sz="1400" dirty="0">
              <a:latin typeface="Times New Roman"/>
              <a:ea typeface="Calibri"/>
              <a:cs typeface="Calibri"/>
            </a:endParaRPr>
          </a:p>
        </p:txBody>
      </p:sp>
      <p:pic>
        <p:nvPicPr>
          <p:cNvPr id="4" name="Picture 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CE2D3331-3AB9-A77C-FFBF-F482ABEF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309" y="1042688"/>
            <a:ext cx="4207579" cy="13098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419553-B0AF-FB7D-5FAF-30ED9B46844D}"/>
              </a:ext>
            </a:extLst>
          </p:cNvPr>
          <p:cNvSpPr/>
          <p:nvPr/>
        </p:nvSpPr>
        <p:spPr>
          <a:xfrm>
            <a:off x="4618695" y="3241836"/>
            <a:ext cx="1858894" cy="6055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latin typeface="Times New Roman"/>
                <a:ea typeface="Calibri"/>
                <a:cs typeface="Calibri"/>
              </a:rPr>
              <a:t>Augmentation CycleGAN + CGAN</a:t>
            </a:r>
          </a:p>
        </p:txBody>
      </p:sp>
      <p:pic>
        <p:nvPicPr>
          <p:cNvPr id="24" name="Picture 23" descr="A close-up of a scan of a skull&#10;&#10;AI-generated content may be incorrect.">
            <a:extLst>
              <a:ext uri="{FF2B5EF4-FFF2-40B4-BE49-F238E27FC236}">
                <a16:creationId xmlns:a16="http://schemas.microsoft.com/office/drawing/2014/main" id="{097971C3-DCA0-15C9-4B8C-901A3F88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468" y="1711677"/>
            <a:ext cx="1434396" cy="1303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 descr="A diagram of a pie chart&#10;&#10;AI-generated content may be incorrect.">
            <a:extLst>
              <a:ext uri="{FF2B5EF4-FFF2-40B4-BE49-F238E27FC236}">
                <a16:creationId xmlns:a16="http://schemas.microsoft.com/office/drawing/2014/main" id="{9C712C0D-1914-AF57-301A-94693B7F8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1732" y="2424818"/>
            <a:ext cx="5390092" cy="3137253"/>
          </a:xfrm>
          <a:prstGeom prst="rect">
            <a:avLst/>
          </a:prstGeom>
        </p:spPr>
      </p:pic>
      <p:pic>
        <p:nvPicPr>
          <p:cNvPr id="26" name="Picture 25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309809EE-07AE-8B10-BB5A-EF99F9C8E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880" y="1577267"/>
            <a:ext cx="4232981" cy="3618794"/>
          </a:xfrm>
          <a:prstGeom prst="rect">
            <a:avLst/>
          </a:prstGeom>
        </p:spPr>
      </p:pic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2772728-4BCB-4AE4-A1D6-520BFD3CB03B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A922-041A-A0A4-6FF4-384303C05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2E945DA4-5E64-5ED9-CE4A-71A26D597E3B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846D992F-E610-E901-E0C7-A95AF5454922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3DE015F2-B705-3427-FE07-201EE41A51CF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19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5C86E1B2-6347-98FB-BD4B-A38C36036222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941773A-4205-65F1-7AD7-310D525232CA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BB1549F-BB26-B590-2D06-BCD17BCCB001}"/>
              </a:ext>
            </a:extLst>
          </p:cNvPr>
          <p:cNvSpPr/>
          <p:nvPr/>
        </p:nvSpPr>
        <p:spPr>
          <a:xfrm>
            <a:off x="1622120" y="871175"/>
            <a:ext cx="9002280" cy="44376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Résultats d'évaluation de modèle ensembliste sur le jeu de données Brain CT Segmentation Dataset - 1000 études équilibrées.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FE619C-2ADD-A125-30A2-6CA6C64E6F7B}"/>
              </a:ext>
            </a:extLst>
          </p:cNvPr>
          <p:cNvSpPr/>
          <p:nvPr/>
        </p:nvSpPr>
        <p:spPr>
          <a:xfrm>
            <a:off x="223458" y="5511530"/>
            <a:ext cx="973666" cy="32455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F6BD66-DC2C-B1A7-A945-B8EAA3653BB2}"/>
              </a:ext>
            </a:extLst>
          </p:cNvPr>
          <p:cNvSpPr/>
          <p:nvPr/>
        </p:nvSpPr>
        <p:spPr>
          <a:xfrm>
            <a:off x="1399860" y="5482032"/>
            <a:ext cx="5736735" cy="33706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Rôle dans le système intelligent : Détection des tumeurs</a:t>
            </a:r>
          </a:p>
        </p:txBody>
      </p:sp>
      <p:pic>
        <p:nvPicPr>
          <p:cNvPr id="4" name="Picture 3" descr="A diagram of negative and true negative&#10;&#10;AI-generated content may be incorrect.">
            <a:extLst>
              <a:ext uri="{FF2B5EF4-FFF2-40B4-BE49-F238E27FC236}">
                <a16:creationId xmlns:a16="http://schemas.microsoft.com/office/drawing/2014/main" id="{F75B1F81-71BF-EE32-ACE0-EA3201AC8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493" y="1553923"/>
            <a:ext cx="4505323" cy="1855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diagram of a positive curve&#10;&#10;AI-generated content may be incorrect.">
            <a:extLst>
              <a:ext uri="{FF2B5EF4-FFF2-40B4-BE49-F238E27FC236}">
                <a16:creationId xmlns:a16="http://schemas.microsoft.com/office/drawing/2014/main" id="{6F78DBA0-3860-B55F-CE9C-B0888AF23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0340" y="3746799"/>
            <a:ext cx="2210073" cy="2244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جدول 4">
            <a:extLst>
              <a:ext uri="{FF2B5EF4-FFF2-40B4-BE49-F238E27FC236}">
                <a16:creationId xmlns:a16="http://schemas.microsoft.com/office/drawing/2014/main" id="{C6F980EC-5882-4CA6-9968-B7CF7F3B5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962550"/>
              </p:ext>
            </p:extLst>
          </p:nvPr>
        </p:nvGraphicFramePr>
        <p:xfrm>
          <a:off x="227442" y="2108629"/>
          <a:ext cx="6909153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479">
                  <a:extLst>
                    <a:ext uri="{9D8B030D-6E8A-4147-A177-3AD203B41FA5}">
                      <a16:colId xmlns:a16="http://schemas.microsoft.com/office/drawing/2014/main" val="288589339"/>
                    </a:ext>
                  </a:extLst>
                </a:gridCol>
                <a:gridCol w="2425337">
                  <a:extLst>
                    <a:ext uri="{9D8B030D-6E8A-4147-A177-3AD203B41FA5}">
                      <a16:colId xmlns:a16="http://schemas.microsoft.com/office/drawing/2014/main" val="1297218496"/>
                    </a:ext>
                  </a:extLst>
                </a:gridCol>
                <a:gridCol w="2425337">
                  <a:extLst>
                    <a:ext uri="{9D8B030D-6E8A-4147-A177-3AD203B41FA5}">
                      <a16:colId xmlns:a16="http://schemas.microsoft.com/office/drawing/2014/main" val="385510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7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Précision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4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Rappel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3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F1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95.92%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Vraie classe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2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Prédiction correcte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5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Exactitude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95.85%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317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83787038"/>
                  </a:ext>
                </a:extLst>
              </a:tr>
            </a:tbl>
          </a:graphicData>
        </a:graphic>
      </p:graphicFrame>
      <p:sp>
        <p:nvSpPr>
          <p:cNvPr id="17" name="مربع نص 16">
            <a:extLst>
              <a:ext uri="{FF2B5EF4-FFF2-40B4-BE49-F238E27FC236}">
                <a16:creationId xmlns:a16="http://schemas.microsoft.com/office/drawing/2014/main" id="{6B4E0C21-4674-4117-8AE9-89C5629B4D07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A922-041A-A0A4-6FF4-384303C05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2E945DA4-5E64-5ED9-CE4A-71A26D597E3B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846D992F-E610-E901-E0C7-A95AF5454922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3DE015F2-B705-3427-FE07-201EE41A51CF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20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5C86E1B2-6347-98FB-BD4B-A38C36036222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941773A-4205-65F1-7AD7-310D525232CA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BB1549F-BB26-B590-2D06-BCD17BCCB001}"/>
              </a:ext>
            </a:extLst>
          </p:cNvPr>
          <p:cNvSpPr/>
          <p:nvPr/>
        </p:nvSpPr>
        <p:spPr>
          <a:xfrm>
            <a:off x="3384681" y="994662"/>
            <a:ext cx="6001221" cy="44376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Comparaison du modèle ensembliste avec les méthodes récentes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جدول 4">
            <a:extLst>
              <a:ext uri="{FF2B5EF4-FFF2-40B4-BE49-F238E27FC236}">
                <a16:creationId xmlns:a16="http://schemas.microsoft.com/office/drawing/2014/main" id="{F7BBC814-2107-4FF8-9D54-CF6ADF10F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92199"/>
              </p:ext>
            </p:extLst>
          </p:nvPr>
        </p:nvGraphicFramePr>
        <p:xfrm>
          <a:off x="1277351" y="1786888"/>
          <a:ext cx="10215880" cy="27052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0624">
                  <a:extLst>
                    <a:ext uri="{9D8B030D-6E8A-4147-A177-3AD203B41FA5}">
                      <a16:colId xmlns:a16="http://schemas.microsoft.com/office/drawing/2014/main" val="4143350722"/>
                    </a:ext>
                  </a:extLst>
                </a:gridCol>
                <a:gridCol w="1545728">
                  <a:extLst>
                    <a:ext uri="{9D8B030D-6E8A-4147-A177-3AD203B41FA5}">
                      <a16:colId xmlns:a16="http://schemas.microsoft.com/office/drawing/2014/main" val="3092703487"/>
                    </a:ext>
                  </a:extLst>
                </a:gridCol>
                <a:gridCol w="2043176">
                  <a:extLst>
                    <a:ext uri="{9D8B030D-6E8A-4147-A177-3AD203B41FA5}">
                      <a16:colId xmlns:a16="http://schemas.microsoft.com/office/drawing/2014/main" val="2049076757"/>
                    </a:ext>
                  </a:extLst>
                </a:gridCol>
                <a:gridCol w="2043176">
                  <a:extLst>
                    <a:ext uri="{9D8B030D-6E8A-4147-A177-3AD203B41FA5}">
                      <a16:colId xmlns:a16="http://schemas.microsoft.com/office/drawing/2014/main" val="2633026178"/>
                    </a:ext>
                  </a:extLst>
                </a:gridCol>
                <a:gridCol w="2043176">
                  <a:extLst>
                    <a:ext uri="{9D8B030D-6E8A-4147-A177-3AD203B41FA5}">
                      <a16:colId xmlns:a16="http://schemas.microsoft.com/office/drawing/2014/main" val="336976140"/>
                    </a:ext>
                  </a:extLst>
                </a:gridCol>
              </a:tblGrid>
              <a:tr h="353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Exactitude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Précision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Rappel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921703"/>
                  </a:ext>
                </a:extLst>
              </a:tr>
              <a:tr h="353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90.7%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733923"/>
                  </a:ext>
                </a:extLst>
              </a:tr>
              <a:tr h="353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Inception-v3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56518"/>
                  </a:ext>
                </a:extLst>
              </a:tr>
              <a:tr h="353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77.63%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78.10%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19466"/>
                  </a:ext>
                </a:extLst>
              </a:tr>
              <a:tr h="618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 avec transfert learning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37419"/>
                  </a:ext>
                </a:extLst>
              </a:tr>
              <a:tr h="6020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Modèle ensembliste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98.07%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164366"/>
                  </a:ext>
                </a:extLst>
              </a:tr>
            </a:tbl>
          </a:graphicData>
        </a:graphic>
      </p:graphicFrame>
      <p:sp>
        <p:nvSpPr>
          <p:cNvPr id="5" name="مستطيل 4">
            <a:extLst>
              <a:ext uri="{FF2B5EF4-FFF2-40B4-BE49-F238E27FC236}">
                <a16:creationId xmlns:a16="http://schemas.microsoft.com/office/drawing/2014/main" id="{E412F326-38EA-43C1-B7D3-D681788F74D4}"/>
              </a:ext>
            </a:extLst>
          </p:cNvPr>
          <p:cNvSpPr/>
          <p:nvPr/>
        </p:nvSpPr>
        <p:spPr>
          <a:xfrm>
            <a:off x="1301396" y="3898777"/>
            <a:ext cx="10191835" cy="5762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396A7FC7-D2E2-4B80-9A2E-2A8BEDD440E8}"/>
              </a:ext>
            </a:extLst>
          </p:cNvPr>
          <p:cNvSpPr txBox="1"/>
          <p:nvPr/>
        </p:nvSpPr>
        <p:spPr>
          <a:xfrm>
            <a:off x="1343030" y="4650066"/>
            <a:ext cx="504226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[1] </a:t>
            </a:r>
            <a:r>
              <a:rPr lang="en-US" sz="1100" dirty="0"/>
              <a:t>Asiri AA, Khan B, Muhammad F, UrRahman S, Alshamrani HA, Alshamrani</a:t>
            </a:r>
          </a:p>
          <a:p>
            <a:pPr algn="l"/>
            <a:r>
              <a:rPr lang="en-US" sz="1100" dirty="0"/>
              <a:t>KA, et al. Machine learning-based models for magnetic resonance imaging</a:t>
            </a:r>
          </a:p>
          <a:p>
            <a:pPr algn="l"/>
            <a:r>
              <a:rPr lang="en-US" sz="1100" dirty="0"/>
              <a:t>(MRI) based brain tumor classification. Intell Autom Soft Comput. 2023.</a:t>
            </a:r>
          </a:p>
          <a:p>
            <a:pPr algn="l"/>
            <a:r>
              <a:rPr lang="en-US" sz="1100" dirty="0"/>
              <a:t>https ://doi.org/10.32604/iasc.2023.032426.                                                                       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C5B623B9-67F8-4884-B331-B327783EF1B2}"/>
              </a:ext>
            </a:extLst>
          </p:cNvPr>
          <p:cNvSpPr txBox="1"/>
          <p:nvPr/>
        </p:nvSpPr>
        <p:spPr>
          <a:xfrm>
            <a:off x="1343029" y="5502745"/>
            <a:ext cx="504226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[2] </a:t>
            </a:r>
            <a:r>
              <a:rPr lang="en-US" sz="1100" dirty="0"/>
              <a:t>C. Srinivas, N. P. K. S., M. Zakariah, Y. A. Alothaibi, K. Shaukat, B. Partibane, H.</a:t>
            </a:r>
          </a:p>
          <a:p>
            <a:pPr algn="l"/>
            <a:r>
              <a:rPr lang="en-US" sz="1100" dirty="0"/>
              <a:t>Awal, “Deep Transfer Learning Approaches in Performance Analysis of Brain Tumor</a:t>
            </a:r>
          </a:p>
          <a:p>
            <a:pPr algn="l"/>
            <a:r>
              <a:rPr lang="en-US" sz="1100" dirty="0"/>
              <a:t>Classification Using MRI Images,” J. Healthcare Eng., vol. 2022, Article ID 3264367, pp.</a:t>
            </a:r>
          </a:p>
          <a:p>
            <a:pPr algn="l"/>
            <a:r>
              <a:rPr lang="en-US" sz="1100" dirty="0"/>
              <a:t>1-17, 2022.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8A6B2991-BBB4-46CB-866F-C50D6C1E9146}"/>
              </a:ext>
            </a:extLst>
          </p:cNvPr>
          <p:cNvSpPr txBox="1"/>
          <p:nvPr/>
        </p:nvSpPr>
        <p:spPr>
          <a:xfrm>
            <a:off x="6570259" y="4650066"/>
            <a:ext cx="5042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[3] </a:t>
            </a:r>
            <a:r>
              <a:rPr lang="en-US" sz="1100" dirty="0"/>
              <a:t>M. Arbane ; R. Benlamri ; Y. Brik ; M. Djerioui, “Transfer Learning for Automatic</a:t>
            </a:r>
          </a:p>
          <a:p>
            <a:pPr algn="l"/>
            <a:r>
              <a:rPr lang="en-US" sz="1100" dirty="0"/>
              <a:t>Brain Tumor Classification Using MRI Images,” 2020 2nd International Workshop on</a:t>
            </a:r>
          </a:p>
          <a:p>
            <a:pPr algn="l"/>
            <a:r>
              <a:rPr lang="en-US" sz="1100" dirty="0"/>
              <a:t>Human-Centric Smart Environments for Health and Well-being (IHSH), 2021.</a:t>
            </a: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1D6EE461-BA4C-4BBA-902F-1BDC10C3740E}"/>
              </a:ext>
            </a:extLst>
          </p:cNvPr>
          <p:cNvSpPr txBox="1"/>
          <p:nvPr/>
        </p:nvSpPr>
        <p:spPr>
          <a:xfrm>
            <a:off x="6570259" y="5465674"/>
            <a:ext cx="5042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[4] </a:t>
            </a:r>
            <a:r>
              <a:rPr lang="en-US" sz="1100" dirty="0"/>
              <a:t>W.M. Salama, A. Shokry, “A novel framework for brain tumor detection based on</a:t>
            </a:r>
          </a:p>
          <a:p>
            <a:pPr algn="l"/>
            <a:r>
              <a:rPr lang="en-US" sz="1100" dirty="0"/>
              <a:t>convolutional variational generative models,” Multimed Tools Appl 81, 16441–16454,</a:t>
            </a:r>
          </a:p>
          <a:p>
            <a:pPr algn="l"/>
            <a:r>
              <a:rPr lang="en-US" sz="1100" dirty="0"/>
              <a:t>2022.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6D07EDF3-7DD2-476A-952B-F65F2C483D84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03.Classification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رابط كسهم مستقيم 15">
            <a:extLst>
              <a:ext uri="{FF2B5EF4-FFF2-40B4-BE49-F238E27FC236}">
                <a16:creationId xmlns:a16="http://schemas.microsoft.com/office/drawing/2014/main" id="{2B795EEF-9CDE-410D-8679-162F79C57C10}"/>
              </a:ext>
            </a:extLst>
          </p:cNvPr>
          <p:cNvCxnSpPr>
            <a:cxnSpLocks/>
          </p:cNvCxnSpPr>
          <p:nvPr/>
        </p:nvCxnSpPr>
        <p:spPr>
          <a:xfrm flipH="1" flipV="1">
            <a:off x="572544" y="1438431"/>
            <a:ext cx="728852" cy="2480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944A46E9-00FA-48AB-A77B-42D485FE21DD}"/>
              </a:ext>
            </a:extLst>
          </p:cNvPr>
          <p:cNvSpPr/>
          <p:nvPr/>
        </p:nvSpPr>
        <p:spPr>
          <a:xfrm>
            <a:off x="71473" y="1011936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Meilleur Résultats</a:t>
            </a:r>
          </a:p>
        </p:txBody>
      </p:sp>
    </p:spTree>
    <p:extLst>
      <p:ext uri="{BB962C8B-B14F-4D97-AF65-F5344CB8AC3E}">
        <p14:creationId xmlns:p14="http://schemas.microsoft.com/office/powerpoint/2010/main" val="13146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D076-0C18-A4CF-536B-9B8B23738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7CE7291-7463-2A4A-A4F0-9207D1BAE594}"/>
              </a:ext>
            </a:extLst>
          </p:cNvPr>
          <p:cNvSpPr txBox="1"/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مربع نص 7">
            <a:extLst>
              <a:ext uri="{FF2B5EF4-FFF2-40B4-BE49-F238E27FC236}">
                <a16:creationId xmlns:a16="http://schemas.microsoft.com/office/drawing/2014/main" id="{4E4B7872-5E23-D7E2-2008-D95B9D67E48E}"/>
              </a:ext>
            </a:extLst>
          </p:cNvPr>
          <p:cNvSpPr txBox="1"/>
          <p:nvPr/>
        </p:nvSpPr>
        <p:spPr>
          <a:xfrm>
            <a:off x="3077224" y="3429000"/>
            <a:ext cx="6037545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04.Segmentation</a:t>
            </a:r>
            <a:endParaRPr lang="en-US" sz="5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4DB90163-E8A1-4382-B615-9E86E0A1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1" y="323988"/>
            <a:ext cx="3105012" cy="3105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834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21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100D194-1196-4F48-9369-8787BCCBAE4F}"/>
              </a:ext>
            </a:extLst>
          </p:cNvPr>
          <p:cNvSpPr txBox="1"/>
          <p:nvPr/>
        </p:nvSpPr>
        <p:spPr>
          <a:xfrm>
            <a:off x="2136733" y="2468059"/>
            <a:ext cx="1202499" cy="56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74D596AD-B49B-41FF-99EE-B30209497CC6}"/>
              </a:ext>
            </a:extLst>
          </p:cNvPr>
          <p:cNvSpPr txBox="1"/>
          <p:nvPr/>
        </p:nvSpPr>
        <p:spPr>
          <a:xfrm>
            <a:off x="1686973" y="2421464"/>
            <a:ext cx="188072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1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(64,512,512)</a:t>
            </a: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42628314-2715-4689-9855-999F7DA3F1EE}"/>
              </a:ext>
            </a:extLst>
          </p:cNvPr>
          <p:cNvSpPr txBox="1"/>
          <p:nvPr/>
        </p:nvSpPr>
        <p:spPr>
          <a:xfrm>
            <a:off x="2627335" y="3189317"/>
            <a:ext cx="161585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2 (256,256,256)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1733733-BA39-4BE5-BC10-6AC46B80FFA0}"/>
              </a:ext>
            </a:extLst>
          </p:cNvPr>
          <p:cNvSpPr txBox="1"/>
          <p:nvPr/>
        </p:nvSpPr>
        <p:spPr>
          <a:xfrm>
            <a:off x="3339232" y="3922884"/>
            <a:ext cx="1615855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3 (512,128,128)</a:t>
            </a: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BEF55F7F-AF8D-4E4D-A1FD-44B0C269CB9B}"/>
              </a:ext>
            </a:extLst>
          </p:cNvPr>
          <p:cNvSpPr txBox="1"/>
          <p:nvPr/>
        </p:nvSpPr>
        <p:spPr>
          <a:xfrm>
            <a:off x="4153425" y="4693598"/>
            <a:ext cx="164717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4 (1024,64,64)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2D05670E-074C-4AE5-9829-8D6832C0BE69}"/>
              </a:ext>
            </a:extLst>
          </p:cNvPr>
          <p:cNvSpPr txBox="1"/>
          <p:nvPr/>
        </p:nvSpPr>
        <p:spPr>
          <a:xfrm>
            <a:off x="4977010" y="5464312"/>
            <a:ext cx="144675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5 (2048,32,32)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10DAF33B-E13A-4E8F-8E40-E5312FDBCBCE}"/>
              </a:ext>
            </a:extLst>
          </p:cNvPr>
          <p:cNvSpPr txBox="1"/>
          <p:nvPr/>
        </p:nvSpPr>
        <p:spPr>
          <a:xfrm>
            <a:off x="6646103" y="5464312"/>
            <a:ext cx="14467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1 (1024,64,64)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EFE2BE84-3736-4034-AB22-1AB6C73B3802}"/>
              </a:ext>
            </a:extLst>
          </p:cNvPr>
          <p:cNvSpPr txBox="1"/>
          <p:nvPr/>
        </p:nvSpPr>
        <p:spPr>
          <a:xfrm>
            <a:off x="7363223" y="4687617"/>
            <a:ext cx="153652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2 (512,128,128)</a:t>
            </a: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2DC68344-B3D1-4E29-B3AD-5583F83DDC72}"/>
              </a:ext>
            </a:extLst>
          </p:cNvPr>
          <p:cNvSpPr txBox="1"/>
          <p:nvPr/>
        </p:nvSpPr>
        <p:spPr>
          <a:xfrm>
            <a:off x="8025009" y="3922884"/>
            <a:ext cx="151669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3 (256,256,256)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E8A1FBE1-CDDB-4EB5-9A92-150A27A1B9FC}"/>
              </a:ext>
            </a:extLst>
          </p:cNvPr>
          <p:cNvSpPr txBox="1"/>
          <p:nvPr/>
        </p:nvSpPr>
        <p:spPr>
          <a:xfrm>
            <a:off x="8783355" y="3158856"/>
            <a:ext cx="1516693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4 (64,512,512)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AFC52F0C-A48C-4C32-BF26-33BA0F2A170C}"/>
              </a:ext>
            </a:extLst>
          </p:cNvPr>
          <p:cNvSpPr txBox="1"/>
          <p:nvPr/>
        </p:nvSpPr>
        <p:spPr>
          <a:xfrm>
            <a:off x="9541701" y="2441731"/>
            <a:ext cx="138204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(1,512,512)</a:t>
            </a:r>
          </a:p>
        </p:txBody>
      </p:sp>
      <p:sp>
        <p:nvSpPr>
          <p:cNvPr id="3" name="سهم: لأسفل 2">
            <a:extLst>
              <a:ext uri="{FF2B5EF4-FFF2-40B4-BE49-F238E27FC236}">
                <a16:creationId xmlns:a16="http://schemas.microsoft.com/office/drawing/2014/main" id="{AC79BCA7-D6A1-4E3B-AD92-51A446672BA9}"/>
              </a:ext>
            </a:extLst>
          </p:cNvPr>
          <p:cNvSpPr/>
          <p:nvPr/>
        </p:nvSpPr>
        <p:spPr>
          <a:xfrm>
            <a:off x="2554269" y="1545556"/>
            <a:ext cx="402920" cy="718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سهم: لأسفل 24">
            <a:extLst>
              <a:ext uri="{FF2B5EF4-FFF2-40B4-BE49-F238E27FC236}">
                <a16:creationId xmlns:a16="http://schemas.microsoft.com/office/drawing/2014/main" id="{9EA89DB6-6EC5-4C3D-87EE-41B4831CE3F3}"/>
              </a:ext>
            </a:extLst>
          </p:cNvPr>
          <p:cNvSpPr/>
          <p:nvPr/>
        </p:nvSpPr>
        <p:spPr>
          <a:xfrm rot="10800000">
            <a:off x="10098588" y="1545556"/>
            <a:ext cx="402920" cy="718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51E1D8D-6C39-4C6F-95D4-D10380726638}"/>
              </a:ext>
            </a:extLst>
          </p:cNvPr>
          <p:cNvSpPr txBox="1"/>
          <p:nvPr/>
        </p:nvSpPr>
        <p:spPr>
          <a:xfrm>
            <a:off x="1963504" y="808164"/>
            <a:ext cx="163454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(1,512,512)</a:t>
            </a:r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7B6FEA50-1E0E-47F6-8875-6553C9CBACDE}"/>
              </a:ext>
            </a:extLst>
          </p:cNvPr>
          <p:cNvSpPr txBox="1"/>
          <p:nvPr/>
        </p:nvSpPr>
        <p:spPr>
          <a:xfrm>
            <a:off x="9482774" y="770793"/>
            <a:ext cx="16345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Mask (1,512,512)</a:t>
            </a:r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30AB4D4C-45BF-4E48-A450-796810871FB9}"/>
              </a:ext>
            </a:extLst>
          </p:cNvPr>
          <p:cNvCxnSpPr>
            <a:cxnSpLocks/>
          </p:cNvCxnSpPr>
          <p:nvPr/>
        </p:nvCxnSpPr>
        <p:spPr>
          <a:xfrm>
            <a:off x="971810" y="2764896"/>
            <a:ext cx="3782865" cy="3387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رابط كسهم مستقيم 28">
            <a:extLst>
              <a:ext uri="{FF2B5EF4-FFF2-40B4-BE49-F238E27FC236}">
                <a16:creationId xmlns:a16="http://schemas.microsoft.com/office/drawing/2014/main" id="{8A8B8C9B-949A-452F-9C6F-AD6A78CAE040}"/>
              </a:ext>
            </a:extLst>
          </p:cNvPr>
          <p:cNvCxnSpPr>
            <a:cxnSpLocks/>
          </p:cNvCxnSpPr>
          <p:nvPr/>
        </p:nvCxnSpPr>
        <p:spPr>
          <a:xfrm flipV="1">
            <a:off x="8211863" y="2832539"/>
            <a:ext cx="3322540" cy="331942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F55A7B9E-727B-4C26-9C2D-24FED8F4A95E}"/>
              </a:ext>
            </a:extLst>
          </p:cNvPr>
          <p:cNvSpPr txBox="1"/>
          <p:nvPr/>
        </p:nvSpPr>
        <p:spPr>
          <a:xfrm rot="18619268">
            <a:off x="9470456" y="4517627"/>
            <a:ext cx="19393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</a:p>
        </p:txBody>
      </p:sp>
      <p:sp>
        <p:nvSpPr>
          <p:cNvPr id="37" name="مربع نص 36">
            <a:extLst>
              <a:ext uri="{FF2B5EF4-FFF2-40B4-BE49-F238E27FC236}">
                <a16:creationId xmlns:a16="http://schemas.microsoft.com/office/drawing/2014/main" id="{4CBAFF22-4BDC-4953-9B47-07E6EB7108E5}"/>
              </a:ext>
            </a:extLst>
          </p:cNvPr>
          <p:cNvSpPr txBox="1"/>
          <p:nvPr/>
        </p:nvSpPr>
        <p:spPr>
          <a:xfrm rot="2455954">
            <a:off x="953194" y="4556349"/>
            <a:ext cx="223029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</a:p>
        </p:txBody>
      </p:sp>
      <p:cxnSp>
        <p:nvCxnSpPr>
          <p:cNvPr id="39" name="رابط كسهم مستقيم 38">
            <a:extLst>
              <a:ext uri="{FF2B5EF4-FFF2-40B4-BE49-F238E27FC236}">
                <a16:creationId xmlns:a16="http://schemas.microsoft.com/office/drawing/2014/main" id="{E75E6AEC-EA01-48E2-BBBA-F001E595A18D}"/>
              </a:ext>
            </a:extLst>
          </p:cNvPr>
          <p:cNvCxnSpPr/>
          <p:nvPr/>
        </p:nvCxnSpPr>
        <p:spPr>
          <a:xfrm>
            <a:off x="2998569" y="3069929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رابط كسهم مستقيم 41">
            <a:extLst>
              <a:ext uri="{FF2B5EF4-FFF2-40B4-BE49-F238E27FC236}">
                <a16:creationId xmlns:a16="http://schemas.microsoft.com/office/drawing/2014/main" id="{1584CE38-DDC5-4C28-B58E-08C4047BE663}"/>
              </a:ext>
            </a:extLst>
          </p:cNvPr>
          <p:cNvCxnSpPr/>
          <p:nvPr/>
        </p:nvCxnSpPr>
        <p:spPr>
          <a:xfrm>
            <a:off x="3802322" y="3752741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رابط كسهم مستقيم 42">
            <a:extLst>
              <a:ext uri="{FF2B5EF4-FFF2-40B4-BE49-F238E27FC236}">
                <a16:creationId xmlns:a16="http://schemas.microsoft.com/office/drawing/2014/main" id="{4A5FAA1E-530C-408D-B8FF-981DDCAA474F}"/>
              </a:ext>
            </a:extLst>
          </p:cNvPr>
          <p:cNvCxnSpPr/>
          <p:nvPr/>
        </p:nvCxnSpPr>
        <p:spPr>
          <a:xfrm>
            <a:off x="4530919" y="4509763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رابط كسهم مستقيم 43">
            <a:extLst>
              <a:ext uri="{FF2B5EF4-FFF2-40B4-BE49-F238E27FC236}">
                <a16:creationId xmlns:a16="http://schemas.microsoft.com/office/drawing/2014/main" id="{EA42B6A0-E990-4266-897B-A4A8659D11AB}"/>
              </a:ext>
            </a:extLst>
          </p:cNvPr>
          <p:cNvCxnSpPr/>
          <p:nvPr/>
        </p:nvCxnSpPr>
        <p:spPr>
          <a:xfrm>
            <a:off x="5309620" y="5286458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رابط كسهم مستقيم 45">
            <a:extLst>
              <a:ext uri="{FF2B5EF4-FFF2-40B4-BE49-F238E27FC236}">
                <a16:creationId xmlns:a16="http://schemas.microsoft.com/office/drawing/2014/main" id="{766D87E1-1600-4A05-B446-68AE468B02BA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423768" y="5787478"/>
            <a:ext cx="222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رابط كسهم مستقيم 47">
            <a:extLst>
              <a:ext uri="{FF2B5EF4-FFF2-40B4-BE49-F238E27FC236}">
                <a16:creationId xmlns:a16="http://schemas.microsoft.com/office/drawing/2014/main" id="{A09A8882-90E9-4A8D-954A-7B3D144166E2}"/>
              </a:ext>
            </a:extLst>
          </p:cNvPr>
          <p:cNvCxnSpPr/>
          <p:nvPr/>
        </p:nvCxnSpPr>
        <p:spPr>
          <a:xfrm flipV="1">
            <a:off x="7741085" y="5286458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رابط كسهم مستقيم 48">
            <a:extLst>
              <a:ext uri="{FF2B5EF4-FFF2-40B4-BE49-F238E27FC236}">
                <a16:creationId xmlns:a16="http://schemas.microsoft.com/office/drawing/2014/main" id="{D095E9DD-D58A-4178-9A68-3F1DE8B67710}"/>
              </a:ext>
            </a:extLst>
          </p:cNvPr>
          <p:cNvCxnSpPr/>
          <p:nvPr/>
        </p:nvCxnSpPr>
        <p:spPr>
          <a:xfrm flipV="1">
            <a:off x="8394526" y="4513570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رابط كسهم مستقيم 50">
            <a:extLst>
              <a:ext uri="{FF2B5EF4-FFF2-40B4-BE49-F238E27FC236}">
                <a16:creationId xmlns:a16="http://schemas.microsoft.com/office/drawing/2014/main" id="{FE5062A2-053C-470C-AA22-BC6AB5A14578}"/>
              </a:ext>
            </a:extLst>
          </p:cNvPr>
          <p:cNvCxnSpPr/>
          <p:nvPr/>
        </p:nvCxnSpPr>
        <p:spPr>
          <a:xfrm flipV="1">
            <a:off x="9198279" y="3752741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رابط كسهم مستقيم 51">
            <a:extLst>
              <a:ext uri="{FF2B5EF4-FFF2-40B4-BE49-F238E27FC236}">
                <a16:creationId xmlns:a16="http://schemas.microsoft.com/office/drawing/2014/main" id="{3822A1B3-B2F8-4E83-942C-3969D451A44B}"/>
              </a:ext>
            </a:extLst>
          </p:cNvPr>
          <p:cNvCxnSpPr/>
          <p:nvPr/>
        </p:nvCxnSpPr>
        <p:spPr>
          <a:xfrm flipV="1">
            <a:off x="9989507" y="3025455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رابط مستقيم 77">
            <a:extLst>
              <a:ext uri="{FF2B5EF4-FFF2-40B4-BE49-F238E27FC236}">
                <a16:creationId xmlns:a16="http://schemas.microsoft.com/office/drawing/2014/main" id="{1D4468A6-2AA8-4703-B092-800A7FCD3951}"/>
              </a:ext>
            </a:extLst>
          </p:cNvPr>
          <p:cNvCxnSpPr/>
          <p:nvPr/>
        </p:nvCxnSpPr>
        <p:spPr>
          <a:xfrm>
            <a:off x="5309620" y="5375385"/>
            <a:ext cx="1225315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رابط كسهم مستقيم 79">
            <a:extLst>
              <a:ext uri="{FF2B5EF4-FFF2-40B4-BE49-F238E27FC236}">
                <a16:creationId xmlns:a16="http://schemas.microsoft.com/office/drawing/2014/main" id="{1D8AD429-98D9-40C7-864D-BF11DA4154D0}"/>
              </a:ext>
            </a:extLst>
          </p:cNvPr>
          <p:cNvCxnSpPr/>
          <p:nvPr/>
        </p:nvCxnSpPr>
        <p:spPr>
          <a:xfrm>
            <a:off x="6534935" y="5375385"/>
            <a:ext cx="0" cy="412092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رابط مستقيم 83">
            <a:extLst>
              <a:ext uri="{FF2B5EF4-FFF2-40B4-BE49-F238E27FC236}">
                <a16:creationId xmlns:a16="http://schemas.microsoft.com/office/drawing/2014/main" id="{0718B07B-486F-4BAC-9483-9029F29C5805}"/>
              </a:ext>
            </a:extLst>
          </p:cNvPr>
          <p:cNvCxnSpPr/>
          <p:nvPr/>
        </p:nvCxnSpPr>
        <p:spPr>
          <a:xfrm>
            <a:off x="4530919" y="4598690"/>
            <a:ext cx="2208084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رابط مستقيم 85">
            <a:extLst>
              <a:ext uri="{FF2B5EF4-FFF2-40B4-BE49-F238E27FC236}">
                <a16:creationId xmlns:a16="http://schemas.microsoft.com/office/drawing/2014/main" id="{C18522EA-CD96-4833-BBD2-B06820D3ED0C}"/>
              </a:ext>
            </a:extLst>
          </p:cNvPr>
          <p:cNvCxnSpPr/>
          <p:nvPr/>
        </p:nvCxnSpPr>
        <p:spPr>
          <a:xfrm>
            <a:off x="6739003" y="4598690"/>
            <a:ext cx="0" cy="776695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رابط كسهم مستقيم 87">
            <a:extLst>
              <a:ext uri="{FF2B5EF4-FFF2-40B4-BE49-F238E27FC236}">
                <a16:creationId xmlns:a16="http://schemas.microsoft.com/office/drawing/2014/main" id="{EE99D3D6-4E2A-469E-AFEC-9CF638EB6417}"/>
              </a:ext>
            </a:extLst>
          </p:cNvPr>
          <p:cNvCxnSpPr>
            <a:cxnSpLocks/>
          </p:cNvCxnSpPr>
          <p:nvPr/>
        </p:nvCxnSpPr>
        <p:spPr>
          <a:xfrm>
            <a:off x="6739003" y="5375385"/>
            <a:ext cx="1002082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رابط مستقيم 91">
            <a:extLst>
              <a:ext uri="{FF2B5EF4-FFF2-40B4-BE49-F238E27FC236}">
                <a16:creationId xmlns:a16="http://schemas.microsoft.com/office/drawing/2014/main" id="{F7C77A13-5330-45D3-8C1F-5A477D7AC026}"/>
              </a:ext>
            </a:extLst>
          </p:cNvPr>
          <p:cNvCxnSpPr/>
          <p:nvPr/>
        </p:nvCxnSpPr>
        <p:spPr>
          <a:xfrm>
            <a:off x="3802322" y="3835648"/>
            <a:ext cx="3700768" cy="24137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رابط مستقيم 93">
            <a:extLst>
              <a:ext uri="{FF2B5EF4-FFF2-40B4-BE49-F238E27FC236}">
                <a16:creationId xmlns:a16="http://schemas.microsoft.com/office/drawing/2014/main" id="{B24EE6B1-7AC0-4E59-919B-0D0663AAF2C6}"/>
              </a:ext>
            </a:extLst>
          </p:cNvPr>
          <p:cNvCxnSpPr>
            <a:cxnSpLocks/>
          </p:cNvCxnSpPr>
          <p:nvPr/>
        </p:nvCxnSpPr>
        <p:spPr>
          <a:xfrm>
            <a:off x="7503090" y="3859785"/>
            <a:ext cx="0" cy="738905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رابط كسهم مستقيم 98">
            <a:extLst>
              <a:ext uri="{FF2B5EF4-FFF2-40B4-BE49-F238E27FC236}">
                <a16:creationId xmlns:a16="http://schemas.microsoft.com/office/drawing/2014/main" id="{1B868CFF-76ED-44DE-BCEA-ACE7B210222F}"/>
              </a:ext>
            </a:extLst>
          </p:cNvPr>
          <p:cNvCxnSpPr>
            <a:cxnSpLocks/>
          </p:cNvCxnSpPr>
          <p:nvPr/>
        </p:nvCxnSpPr>
        <p:spPr>
          <a:xfrm>
            <a:off x="7503090" y="4612854"/>
            <a:ext cx="89143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رابط مستقيم 101">
            <a:extLst>
              <a:ext uri="{FF2B5EF4-FFF2-40B4-BE49-F238E27FC236}">
                <a16:creationId xmlns:a16="http://schemas.microsoft.com/office/drawing/2014/main" id="{3A462A36-FA00-4405-AF2F-B48D7D474922}"/>
              </a:ext>
            </a:extLst>
          </p:cNvPr>
          <p:cNvCxnSpPr/>
          <p:nvPr/>
        </p:nvCxnSpPr>
        <p:spPr>
          <a:xfrm>
            <a:off x="2998569" y="3158856"/>
            <a:ext cx="5306187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رابط مستقيم 103">
            <a:extLst>
              <a:ext uri="{FF2B5EF4-FFF2-40B4-BE49-F238E27FC236}">
                <a16:creationId xmlns:a16="http://schemas.microsoft.com/office/drawing/2014/main" id="{15BDEC2C-879F-4C24-9399-62C9EDE34F48}"/>
              </a:ext>
            </a:extLst>
          </p:cNvPr>
          <p:cNvCxnSpPr/>
          <p:nvPr/>
        </p:nvCxnSpPr>
        <p:spPr>
          <a:xfrm>
            <a:off x="8304756" y="3158856"/>
            <a:ext cx="0" cy="676792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رابط كسهم مستقيم 105">
            <a:extLst>
              <a:ext uri="{FF2B5EF4-FFF2-40B4-BE49-F238E27FC236}">
                <a16:creationId xmlns:a16="http://schemas.microsoft.com/office/drawing/2014/main" id="{755FC490-0075-4FD1-9D65-CD07A4A62995}"/>
              </a:ext>
            </a:extLst>
          </p:cNvPr>
          <p:cNvCxnSpPr/>
          <p:nvPr/>
        </p:nvCxnSpPr>
        <p:spPr>
          <a:xfrm>
            <a:off x="8304756" y="3835648"/>
            <a:ext cx="893523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مربع نص 106">
            <a:extLst>
              <a:ext uri="{FF2B5EF4-FFF2-40B4-BE49-F238E27FC236}">
                <a16:creationId xmlns:a16="http://schemas.microsoft.com/office/drawing/2014/main" id="{933A88A9-E7B4-4F95-BA3C-847BEF2E85AF}"/>
              </a:ext>
            </a:extLst>
          </p:cNvPr>
          <p:cNvSpPr txBox="1"/>
          <p:nvPr/>
        </p:nvSpPr>
        <p:spPr>
          <a:xfrm>
            <a:off x="5567795" y="4997315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1</a:t>
            </a:r>
          </a:p>
        </p:txBody>
      </p:sp>
      <p:sp>
        <p:nvSpPr>
          <p:cNvPr id="108" name="مربع نص 107">
            <a:extLst>
              <a:ext uri="{FF2B5EF4-FFF2-40B4-BE49-F238E27FC236}">
                <a16:creationId xmlns:a16="http://schemas.microsoft.com/office/drawing/2014/main" id="{8F4D4159-1F5D-4C5B-9567-0F9E10371399}"/>
              </a:ext>
            </a:extLst>
          </p:cNvPr>
          <p:cNvSpPr txBox="1"/>
          <p:nvPr/>
        </p:nvSpPr>
        <p:spPr>
          <a:xfrm>
            <a:off x="5533868" y="4209174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2</a:t>
            </a:r>
          </a:p>
        </p:txBody>
      </p:sp>
      <p:sp>
        <p:nvSpPr>
          <p:cNvPr id="109" name="مربع نص 108">
            <a:extLst>
              <a:ext uri="{FF2B5EF4-FFF2-40B4-BE49-F238E27FC236}">
                <a16:creationId xmlns:a16="http://schemas.microsoft.com/office/drawing/2014/main" id="{2FFF5CCD-FE4F-4D90-80C6-E58F74BC578D}"/>
              </a:ext>
            </a:extLst>
          </p:cNvPr>
          <p:cNvSpPr txBox="1"/>
          <p:nvPr/>
        </p:nvSpPr>
        <p:spPr>
          <a:xfrm>
            <a:off x="5493651" y="3462574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3</a:t>
            </a:r>
          </a:p>
        </p:txBody>
      </p:sp>
      <p:sp>
        <p:nvSpPr>
          <p:cNvPr id="110" name="مربع نص 109">
            <a:extLst>
              <a:ext uri="{FF2B5EF4-FFF2-40B4-BE49-F238E27FC236}">
                <a16:creationId xmlns:a16="http://schemas.microsoft.com/office/drawing/2014/main" id="{60C77D2B-92DE-4802-97B2-D110CF30ED9A}"/>
              </a:ext>
            </a:extLst>
          </p:cNvPr>
          <p:cNvSpPr txBox="1"/>
          <p:nvPr/>
        </p:nvSpPr>
        <p:spPr>
          <a:xfrm>
            <a:off x="5492578" y="2787827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4</a:t>
            </a:r>
          </a:p>
        </p:txBody>
      </p:sp>
      <p:sp>
        <p:nvSpPr>
          <p:cNvPr id="111" name="مربع نص 110">
            <a:extLst>
              <a:ext uri="{FF2B5EF4-FFF2-40B4-BE49-F238E27FC236}">
                <a16:creationId xmlns:a16="http://schemas.microsoft.com/office/drawing/2014/main" id="{6F07DFA9-6C32-438D-A77F-6DEFDF98AEC8}"/>
              </a:ext>
            </a:extLst>
          </p:cNvPr>
          <p:cNvSpPr txBox="1"/>
          <p:nvPr/>
        </p:nvSpPr>
        <p:spPr>
          <a:xfrm>
            <a:off x="416864" y="5885145"/>
            <a:ext cx="236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onnection</a:t>
            </a:r>
          </a:p>
        </p:txBody>
      </p:sp>
      <p:sp>
        <p:nvSpPr>
          <p:cNvPr id="112" name="مربع نص 111">
            <a:extLst>
              <a:ext uri="{FF2B5EF4-FFF2-40B4-BE49-F238E27FC236}">
                <a16:creationId xmlns:a16="http://schemas.microsoft.com/office/drawing/2014/main" id="{0545A393-3BB4-43A1-9CB5-9728942BE7E0}"/>
              </a:ext>
            </a:extLst>
          </p:cNvPr>
          <p:cNvSpPr txBox="1"/>
          <p:nvPr/>
        </p:nvSpPr>
        <p:spPr>
          <a:xfrm>
            <a:off x="4419749" y="1419056"/>
            <a:ext cx="425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 Architecture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96324570-348C-4AAA-9620-3258E3E59D06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638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22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100D194-1196-4F48-9369-8787BCCBAE4F}"/>
              </a:ext>
            </a:extLst>
          </p:cNvPr>
          <p:cNvSpPr txBox="1"/>
          <p:nvPr/>
        </p:nvSpPr>
        <p:spPr>
          <a:xfrm>
            <a:off x="2136733" y="2468059"/>
            <a:ext cx="1202499" cy="56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74D596AD-B49B-41FF-99EE-B30209497CC6}"/>
              </a:ext>
            </a:extLst>
          </p:cNvPr>
          <p:cNvSpPr txBox="1"/>
          <p:nvPr/>
        </p:nvSpPr>
        <p:spPr>
          <a:xfrm>
            <a:off x="1686973" y="2421464"/>
            <a:ext cx="188072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1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(64,128,128)</a:t>
            </a: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42628314-2715-4689-9855-999F7DA3F1EE}"/>
              </a:ext>
            </a:extLst>
          </p:cNvPr>
          <p:cNvSpPr txBox="1"/>
          <p:nvPr/>
        </p:nvSpPr>
        <p:spPr>
          <a:xfrm>
            <a:off x="2596021" y="3189317"/>
            <a:ext cx="164717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Layer 1 (256,128,128)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1733733-BA39-4BE5-BC10-6AC46B80FFA0}"/>
              </a:ext>
            </a:extLst>
          </p:cNvPr>
          <p:cNvSpPr txBox="1"/>
          <p:nvPr/>
        </p:nvSpPr>
        <p:spPr>
          <a:xfrm>
            <a:off x="3307918" y="3922884"/>
            <a:ext cx="164717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 Layer 2 (512,64,64)</a:t>
            </a: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BEF55F7F-AF8D-4E4D-A1FD-44B0C269CB9B}"/>
              </a:ext>
            </a:extLst>
          </p:cNvPr>
          <p:cNvSpPr txBox="1"/>
          <p:nvPr/>
        </p:nvSpPr>
        <p:spPr>
          <a:xfrm>
            <a:off x="4153425" y="4693598"/>
            <a:ext cx="164717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 Layer 3 (1024,32,32)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2D05670E-074C-4AE5-9829-8D6832C0BE69}"/>
              </a:ext>
            </a:extLst>
          </p:cNvPr>
          <p:cNvSpPr txBox="1"/>
          <p:nvPr/>
        </p:nvSpPr>
        <p:spPr>
          <a:xfrm>
            <a:off x="4776599" y="5464312"/>
            <a:ext cx="164717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 Layer 4 (2048,16,16)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10DAF33B-E13A-4E8F-8E40-E5312FDBCBCE}"/>
              </a:ext>
            </a:extLst>
          </p:cNvPr>
          <p:cNvSpPr txBox="1"/>
          <p:nvPr/>
        </p:nvSpPr>
        <p:spPr>
          <a:xfrm>
            <a:off x="6646103" y="5464312"/>
            <a:ext cx="14467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1 (1024,32,32)</a:t>
            </a:r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EFE2BE84-3736-4034-AB22-1AB6C73B3802}"/>
              </a:ext>
            </a:extLst>
          </p:cNvPr>
          <p:cNvSpPr txBox="1"/>
          <p:nvPr/>
        </p:nvSpPr>
        <p:spPr>
          <a:xfrm>
            <a:off x="7363223" y="4687617"/>
            <a:ext cx="153652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2 (512,64,64)</a:t>
            </a: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2DC68344-B3D1-4E29-B3AD-5583F83DDC72}"/>
              </a:ext>
            </a:extLst>
          </p:cNvPr>
          <p:cNvSpPr txBox="1"/>
          <p:nvPr/>
        </p:nvSpPr>
        <p:spPr>
          <a:xfrm>
            <a:off x="8025009" y="3922884"/>
            <a:ext cx="151669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3 (256,128,128)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E8A1FBE1-CDDB-4EB5-9A92-150A27A1B9FC}"/>
              </a:ext>
            </a:extLst>
          </p:cNvPr>
          <p:cNvSpPr txBox="1"/>
          <p:nvPr/>
        </p:nvSpPr>
        <p:spPr>
          <a:xfrm>
            <a:off x="8783355" y="3158856"/>
            <a:ext cx="1516693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4 (64,256,256)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AFC52F0C-A48C-4C32-BF26-33BA0F2A170C}"/>
              </a:ext>
            </a:extLst>
          </p:cNvPr>
          <p:cNvSpPr txBox="1"/>
          <p:nvPr/>
        </p:nvSpPr>
        <p:spPr>
          <a:xfrm>
            <a:off x="9541701" y="2441731"/>
            <a:ext cx="138204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(1,512,512)</a:t>
            </a:r>
          </a:p>
        </p:txBody>
      </p:sp>
      <p:sp>
        <p:nvSpPr>
          <p:cNvPr id="3" name="سهم: لأسفل 2">
            <a:extLst>
              <a:ext uri="{FF2B5EF4-FFF2-40B4-BE49-F238E27FC236}">
                <a16:creationId xmlns:a16="http://schemas.microsoft.com/office/drawing/2014/main" id="{AC79BCA7-D6A1-4E3B-AD92-51A446672BA9}"/>
              </a:ext>
            </a:extLst>
          </p:cNvPr>
          <p:cNvSpPr/>
          <p:nvPr/>
        </p:nvSpPr>
        <p:spPr>
          <a:xfrm>
            <a:off x="2554269" y="1545556"/>
            <a:ext cx="402920" cy="718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سهم: لأسفل 24">
            <a:extLst>
              <a:ext uri="{FF2B5EF4-FFF2-40B4-BE49-F238E27FC236}">
                <a16:creationId xmlns:a16="http://schemas.microsoft.com/office/drawing/2014/main" id="{9EA89DB6-6EC5-4C3D-87EE-41B4831CE3F3}"/>
              </a:ext>
            </a:extLst>
          </p:cNvPr>
          <p:cNvSpPr/>
          <p:nvPr/>
        </p:nvSpPr>
        <p:spPr>
          <a:xfrm rot="10800000">
            <a:off x="10098588" y="1545556"/>
            <a:ext cx="402920" cy="718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30AB4D4C-45BF-4E48-A450-796810871FB9}"/>
              </a:ext>
            </a:extLst>
          </p:cNvPr>
          <p:cNvCxnSpPr>
            <a:cxnSpLocks/>
          </p:cNvCxnSpPr>
          <p:nvPr/>
        </p:nvCxnSpPr>
        <p:spPr>
          <a:xfrm>
            <a:off x="934746" y="2816228"/>
            <a:ext cx="3782865" cy="3387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رابط كسهم مستقيم 28">
            <a:extLst>
              <a:ext uri="{FF2B5EF4-FFF2-40B4-BE49-F238E27FC236}">
                <a16:creationId xmlns:a16="http://schemas.microsoft.com/office/drawing/2014/main" id="{8A8B8C9B-949A-452F-9C6F-AD6A78CAE040}"/>
              </a:ext>
            </a:extLst>
          </p:cNvPr>
          <p:cNvCxnSpPr>
            <a:cxnSpLocks/>
          </p:cNvCxnSpPr>
          <p:nvPr/>
        </p:nvCxnSpPr>
        <p:spPr>
          <a:xfrm flipV="1">
            <a:off x="8211863" y="2832539"/>
            <a:ext cx="3322540" cy="331942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F55A7B9E-727B-4C26-9C2D-24FED8F4A95E}"/>
              </a:ext>
            </a:extLst>
          </p:cNvPr>
          <p:cNvSpPr txBox="1"/>
          <p:nvPr/>
        </p:nvSpPr>
        <p:spPr>
          <a:xfrm rot="18619268">
            <a:off x="9470456" y="4517627"/>
            <a:ext cx="19393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</a:p>
        </p:txBody>
      </p:sp>
      <p:sp>
        <p:nvSpPr>
          <p:cNvPr id="37" name="مربع نص 36">
            <a:extLst>
              <a:ext uri="{FF2B5EF4-FFF2-40B4-BE49-F238E27FC236}">
                <a16:creationId xmlns:a16="http://schemas.microsoft.com/office/drawing/2014/main" id="{4CBAFF22-4BDC-4953-9B47-07E6EB7108E5}"/>
              </a:ext>
            </a:extLst>
          </p:cNvPr>
          <p:cNvSpPr txBox="1"/>
          <p:nvPr/>
        </p:nvSpPr>
        <p:spPr>
          <a:xfrm rot="2455954">
            <a:off x="956036" y="4548734"/>
            <a:ext cx="2207044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</a:p>
        </p:txBody>
      </p:sp>
      <p:cxnSp>
        <p:nvCxnSpPr>
          <p:cNvPr id="39" name="رابط كسهم مستقيم 38">
            <a:extLst>
              <a:ext uri="{FF2B5EF4-FFF2-40B4-BE49-F238E27FC236}">
                <a16:creationId xmlns:a16="http://schemas.microsoft.com/office/drawing/2014/main" id="{E75E6AEC-EA01-48E2-BBBA-F001E595A18D}"/>
              </a:ext>
            </a:extLst>
          </p:cNvPr>
          <p:cNvCxnSpPr/>
          <p:nvPr/>
        </p:nvCxnSpPr>
        <p:spPr>
          <a:xfrm>
            <a:off x="2998569" y="3069929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رابط كسهم مستقيم 41">
            <a:extLst>
              <a:ext uri="{FF2B5EF4-FFF2-40B4-BE49-F238E27FC236}">
                <a16:creationId xmlns:a16="http://schemas.microsoft.com/office/drawing/2014/main" id="{1584CE38-DDC5-4C28-B58E-08C4047BE663}"/>
              </a:ext>
            </a:extLst>
          </p:cNvPr>
          <p:cNvCxnSpPr/>
          <p:nvPr/>
        </p:nvCxnSpPr>
        <p:spPr>
          <a:xfrm>
            <a:off x="3802322" y="3752741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رابط كسهم مستقيم 42">
            <a:extLst>
              <a:ext uri="{FF2B5EF4-FFF2-40B4-BE49-F238E27FC236}">
                <a16:creationId xmlns:a16="http://schemas.microsoft.com/office/drawing/2014/main" id="{4A5FAA1E-530C-408D-B8FF-981DDCAA474F}"/>
              </a:ext>
            </a:extLst>
          </p:cNvPr>
          <p:cNvCxnSpPr/>
          <p:nvPr/>
        </p:nvCxnSpPr>
        <p:spPr>
          <a:xfrm>
            <a:off x="4530919" y="4509763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رابط كسهم مستقيم 43">
            <a:extLst>
              <a:ext uri="{FF2B5EF4-FFF2-40B4-BE49-F238E27FC236}">
                <a16:creationId xmlns:a16="http://schemas.microsoft.com/office/drawing/2014/main" id="{EA42B6A0-E990-4266-897B-A4A8659D11AB}"/>
              </a:ext>
            </a:extLst>
          </p:cNvPr>
          <p:cNvCxnSpPr/>
          <p:nvPr/>
        </p:nvCxnSpPr>
        <p:spPr>
          <a:xfrm>
            <a:off x="5309620" y="5286458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رابط كسهم مستقيم 45">
            <a:extLst>
              <a:ext uri="{FF2B5EF4-FFF2-40B4-BE49-F238E27FC236}">
                <a16:creationId xmlns:a16="http://schemas.microsoft.com/office/drawing/2014/main" id="{766D87E1-1600-4A05-B446-68AE468B02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423769" y="5787478"/>
            <a:ext cx="222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رابط كسهم مستقيم 47">
            <a:extLst>
              <a:ext uri="{FF2B5EF4-FFF2-40B4-BE49-F238E27FC236}">
                <a16:creationId xmlns:a16="http://schemas.microsoft.com/office/drawing/2014/main" id="{A09A8882-90E9-4A8D-954A-7B3D144166E2}"/>
              </a:ext>
            </a:extLst>
          </p:cNvPr>
          <p:cNvCxnSpPr/>
          <p:nvPr/>
        </p:nvCxnSpPr>
        <p:spPr>
          <a:xfrm flipV="1">
            <a:off x="7741085" y="5286458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رابط كسهم مستقيم 48">
            <a:extLst>
              <a:ext uri="{FF2B5EF4-FFF2-40B4-BE49-F238E27FC236}">
                <a16:creationId xmlns:a16="http://schemas.microsoft.com/office/drawing/2014/main" id="{D095E9DD-D58A-4178-9A68-3F1DE8B67710}"/>
              </a:ext>
            </a:extLst>
          </p:cNvPr>
          <p:cNvCxnSpPr/>
          <p:nvPr/>
        </p:nvCxnSpPr>
        <p:spPr>
          <a:xfrm flipV="1">
            <a:off x="8394526" y="4513570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رابط كسهم مستقيم 50">
            <a:extLst>
              <a:ext uri="{FF2B5EF4-FFF2-40B4-BE49-F238E27FC236}">
                <a16:creationId xmlns:a16="http://schemas.microsoft.com/office/drawing/2014/main" id="{FE5062A2-053C-470C-AA22-BC6AB5A14578}"/>
              </a:ext>
            </a:extLst>
          </p:cNvPr>
          <p:cNvCxnSpPr/>
          <p:nvPr/>
        </p:nvCxnSpPr>
        <p:spPr>
          <a:xfrm flipV="1">
            <a:off x="9198279" y="3752741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رابط كسهم مستقيم 51">
            <a:extLst>
              <a:ext uri="{FF2B5EF4-FFF2-40B4-BE49-F238E27FC236}">
                <a16:creationId xmlns:a16="http://schemas.microsoft.com/office/drawing/2014/main" id="{3822A1B3-B2F8-4E83-942C-3969D451A44B}"/>
              </a:ext>
            </a:extLst>
          </p:cNvPr>
          <p:cNvCxnSpPr/>
          <p:nvPr/>
        </p:nvCxnSpPr>
        <p:spPr>
          <a:xfrm flipV="1">
            <a:off x="9989507" y="3025455"/>
            <a:ext cx="0" cy="17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رابط مستقيم 77">
            <a:extLst>
              <a:ext uri="{FF2B5EF4-FFF2-40B4-BE49-F238E27FC236}">
                <a16:creationId xmlns:a16="http://schemas.microsoft.com/office/drawing/2014/main" id="{1D4468A6-2AA8-4703-B092-800A7FCD3951}"/>
              </a:ext>
            </a:extLst>
          </p:cNvPr>
          <p:cNvCxnSpPr/>
          <p:nvPr/>
        </p:nvCxnSpPr>
        <p:spPr>
          <a:xfrm>
            <a:off x="5309620" y="5375385"/>
            <a:ext cx="1225315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رابط كسهم مستقيم 79">
            <a:extLst>
              <a:ext uri="{FF2B5EF4-FFF2-40B4-BE49-F238E27FC236}">
                <a16:creationId xmlns:a16="http://schemas.microsoft.com/office/drawing/2014/main" id="{1D8AD429-98D9-40C7-864D-BF11DA4154D0}"/>
              </a:ext>
            </a:extLst>
          </p:cNvPr>
          <p:cNvCxnSpPr/>
          <p:nvPr/>
        </p:nvCxnSpPr>
        <p:spPr>
          <a:xfrm>
            <a:off x="6534935" y="5375385"/>
            <a:ext cx="0" cy="412092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رابط مستقيم 83">
            <a:extLst>
              <a:ext uri="{FF2B5EF4-FFF2-40B4-BE49-F238E27FC236}">
                <a16:creationId xmlns:a16="http://schemas.microsoft.com/office/drawing/2014/main" id="{0718B07B-486F-4BAC-9483-9029F29C5805}"/>
              </a:ext>
            </a:extLst>
          </p:cNvPr>
          <p:cNvCxnSpPr/>
          <p:nvPr/>
        </p:nvCxnSpPr>
        <p:spPr>
          <a:xfrm>
            <a:off x="4530919" y="4598690"/>
            <a:ext cx="2208084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رابط مستقيم 85">
            <a:extLst>
              <a:ext uri="{FF2B5EF4-FFF2-40B4-BE49-F238E27FC236}">
                <a16:creationId xmlns:a16="http://schemas.microsoft.com/office/drawing/2014/main" id="{C18522EA-CD96-4833-BBD2-B06820D3ED0C}"/>
              </a:ext>
            </a:extLst>
          </p:cNvPr>
          <p:cNvCxnSpPr/>
          <p:nvPr/>
        </p:nvCxnSpPr>
        <p:spPr>
          <a:xfrm>
            <a:off x="6739003" y="4598690"/>
            <a:ext cx="0" cy="776695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رابط كسهم مستقيم 87">
            <a:extLst>
              <a:ext uri="{FF2B5EF4-FFF2-40B4-BE49-F238E27FC236}">
                <a16:creationId xmlns:a16="http://schemas.microsoft.com/office/drawing/2014/main" id="{EE99D3D6-4E2A-469E-AFEC-9CF638EB6417}"/>
              </a:ext>
            </a:extLst>
          </p:cNvPr>
          <p:cNvCxnSpPr>
            <a:cxnSpLocks/>
          </p:cNvCxnSpPr>
          <p:nvPr/>
        </p:nvCxnSpPr>
        <p:spPr>
          <a:xfrm>
            <a:off x="6739003" y="5375385"/>
            <a:ext cx="1002082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رابط مستقيم 91">
            <a:extLst>
              <a:ext uri="{FF2B5EF4-FFF2-40B4-BE49-F238E27FC236}">
                <a16:creationId xmlns:a16="http://schemas.microsoft.com/office/drawing/2014/main" id="{F7C77A13-5330-45D3-8C1F-5A477D7AC026}"/>
              </a:ext>
            </a:extLst>
          </p:cNvPr>
          <p:cNvCxnSpPr/>
          <p:nvPr/>
        </p:nvCxnSpPr>
        <p:spPr>
          <a:xfrm>
            <a:off x="3802322" y="3835648"/>
            <a:ext cx="3700768" cy="24137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رابط مستقيم 93">
            <a:extLst>
              <a:ext uri="{FF2B5EF4-FFF2-40B4-BE49-F238E27FC236}">
                <a16:creationId xmlns:a16="http://schemas.microsoft.com/office/drawing/2014/main" id="{B24EE6B1-7AC0-4E59-919B-0D0663AAF2C6}"/>
              </a:ext>
            </a:extLst>
          </p:cNvPr>
          <p:cNvCxnSpPr>
            <a:cxnSpLocks/>
          </p:cNvCxnSpPr>
          <p:nvPr/>
        </p:nvCxnSpPr>
        <p:spPr>
          <a:xfrm>
            <a:off x="7503090" y="3859785"/>
            <a:ext cx="0" cy="738905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رابط كسهم مستقيم 98">
            <a:extLst>
              <a:ext uri="{FF2B5EF4-FFF2-40B4-BE49-F238E27FC236}">
                <a16:creationId xmlns:a16="http://schemas.microsoft.com/office/drawing/2014/main" id="{1B868CFF-76ED-44DE-BCEA-ACE7B210222F}"/>
              </a:ext>
            </a:extLst>
          </p:cNvPr>
          <p:cNvCxnSpPr>
            <a:cxnSpLocks/>
          </p:cNvCxnSpPr>
          <p:nvPr/>
        </p:nvCxnSpPr>
        <p:spPr>
          <a:xfrm>
            <a:off x="7503090" y="4612854"/>
            <a:ext cx="89143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رابط مستقيم 101">
            <a:extLst>
              <a:ext uri="{FF2B5EF4-FFF2-40B4-BE49-F238E27FC236}">
                <a16:creationId xmlns:a16="http://schemas.microsoft.com/office/drawing/2014/main" id="{3A462A36-FA00-4405-AF2F-B48D7D474922}"/>
              </a:ext>
            </a:extLst>
          </p:cNvPr>
          <p:cNvCxnSpPr/>
          <p:nvPr/>
        </p:nvCxnSpPr>
        <p:spPr>
          <a:xfrm>
            <a:off x="2998569" y="3158856"/>
            <a:ext cx="5306187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رابط مستقيم 103">
            <a:extLst>
              <a:ext uri="{FF2B5EF4-FFF2-40B4-BE49-F238E27FC236}">
                <a16:creationId xmlns:a16="http://schemas.microsoft.com/office/drawing/2014/main" id="{15BDEC2C-879F-4C24-9399-62C9EDE34F48}"/>
              </a:ext>
            </a:extLst>
          </p:cNvPr>
          <p:cNvCxnSpPr/>
          <p:nvPr/>
        </p:nvCxnSpPr>
        <p:spPr>
          <a:xfrm>
            <a:off x="8304756" y="3158856"/>
            <a:ext cx="0" cy="676792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رابط كسهم مستقيم 105">
            <a:extLst>
              <a:ext uri="{FF2B5EF4-FFF2-40B4-BE49-F238E27FC236}">
                <a16:creationId xmlns:a16="http://schemas.microsoft.com/office/drawing/2014/main" id="{755FC490-0075-4FD1-9D65-CD07A4A62995}"/>
              </a:ext>
            </a:extLst>
          </p:cNvPr>
          <p:cNvCxnSpPr/>
          <p:nvPr/>
        </p:nvCxnSpPr>
        <p:spPr>
          <a:xfrm>
            <a:off x="8304756" y="3835648"/>
            <a:ext cx="893523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مربع نص 106">
            <a:extLst>
              <a:ext uri="{FF2B5EF4-FFF2-40B4-BE49-F238E27FC236}">
                <a16:creationId xmlns:a16="http://schemas.microsoft.com/office/drawing/2014/main" id="{933A88A9-E7B4-4F95-BA3C-847BEF2E85AF}"/>
              </a:ext>
            </a:extLst>
          </p:cNvPr>
          <p:cNvSpPr txBox="1"/>
          <p:nvPr/>
        </p:nvSpPr>
        <p:spPr>
          <a:xfrm>
            <a:off x="5567795" y="4997315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1</a:t>
            </a:r>
          </a:p>
        </p:txBody>
      </p:sp>
      <p:sp>
        <p:nvSpPr>
          <p:cNvPr id="108" name="مربع نص 107">
            <a:extLst>
              <a:ext uri="{FF2B5EF4-FFF2-40B4-BE49-F238E27FC236}">
                <a16:creationId xmlns:a16="http://schemas.microsoft.com/office/drawing/2014/main" id="{8F4D4159-1F5D-4C5B-9567-0F9E10371399}"/>
              </a:ext>
            </a:extLst>
          </p:cNvPr>
          <p:cNvSpPr txBox="1"/>
          <p:nvPr/>
        </p:nvSpPr>
        <p:spPr>
          <a:xfrm>
            <a:off x="5533868" y="4209174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2</a:t>
            </a:r>
          </a:p>
        </p:txBody>
      </p:sp>
      <p:sp>
        <p:nvSpPr>
          <p:cNvPr id="109" name="مربع نص 108">
            <a:extLst>
              <a:ext uri="{FF2B5EF4-FFF2-40B4-BE49-F238E27FC236}">
                <a16:creationId xmlns:a16="http://schemas.microsoft.com/office/drawing/2014/main" id="{2FFF5CCD-FE4F-4D90-80C6-E58F74BC578D}"/>
              </a:ext>
            </a:extLst>
          </p:cNvPr>
          <p:cNvSpPr txBox="1"/>
          <p:nvPr/>
        </p:nvSpPr>
        <p:spPr>
          <a:xfrm>
            <a:off x="5493651" y="3462574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3</a:t>
            </a:r>
          </a:p>
        </p:txBody>
      </p:sp>
      <p:sp>
        <p:nvSpPr>
          <p:cNvPr id="110" name="مربع نص 109">
            <a:extLst>
              <a:ext uri="{FF2B5EF4-FFF2-40B4-BE49-F238E27FC236}">
                <a16:creationId xmlns:a16="http://schemas.microsoft.com/office/drawing/2014/main" id="{60C77D2B-92DE-4802-97B2-D110CF30ED9A}"/>
              </a:ext>
            </a:extLst>
          </p:cNvPr>
          <p:cNvSpPr txBox="1"/>
          <p:nvPr/>
        </p:nvSpPr>
        <p:spPr>
          <a:xfrm>
            <a:off x="5492578" y="2787827"/>
            <a:ext cx="98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SkC 4</a:t>
            </a:r>
          </a:p>
        </p:txBody>
      </p:sp>
      <p:sp>
        <p:nvSpPr>
          <p:cNvPr id="111" name="مربع نص 110">
            <a:extLst>
              <a:ext uri="{FF2B5EF4-FFF2-40B4-BE49-F238E27FC236}">
                <a16:creationId xmlns:a16="http://schemas.microsoft.com/office/drawing/2014/main" id="{6F07DFA9-6C32-438D-A77F-6DEFDF98AEC8}"/>
              </a:ext>
            </a:extLst>
          </p:cNvPr>
          <p:cNvSpPr txBox="1"/>
          <p:nvPr/>
        </p:nvSpPr>
        <p:spPr>
          <a:xfrm>
            <a:off x="416865" y="5885145"/>
            <a:ext cx="22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SkC :</a:t>
            </a:r>
            <a:r>
              <a:rPr lang="en-US" dirty="0"/>
              <a:t> </a:t>
            </a:r>
            <a:r>
              <a:rPr lang="en-US" b="1" dirty="0"/>
              <a:t>Sk</a:t>
            </a:r>
            <a:r>
              <a:rPr lang="en-US" dirty="0"/>
              <a:t>ip </a:t>
            </a:r>
            <a:r>
              <a:rPr lang="en-US" b="1" dirty="0"/>
              <a:t>C</a:t>
            </a:r>
            <a:r>
              <a:rPr lang="en-US" dirty="0"/>
              <a:t>onnection</a:t>
            </a:r>
          </a:p>
        </p:txBody>
      </p:sp>
      <p:sp>
        <p:nvSpPr>
          <p:cNvPr id="112" name="مربع نص 111">
            <a:extLst>
              <a:ext uri="{FF2B5EF4-FFF2-40B4-BE49-F238E27FC236}">
                <a16:creationId xmlns:a16="http://schemas.microsoft.com/office/drawing/2014/main" id="{0545A393-3BB4-43A1-9CB5-9728942BE7E0}"/>
              </a:ext>
            </a:extLst>
          </p:cNvPr>
          <p:cNvSpPr txBox="1"/>
          <p:nvPr/>
        </p:nvSpPr>
        <p:spPr>
          <a:xfrm>
            <a:off x="3868087" y="1545556"/>
            <a:ext cx="511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497A8F6E-ED03-4B52-8D35-0AB55DB82073}"/>
              </a:ext>
            </a:extLst>
          </p:cNvPr>
          <p:cNvSpPr txBox="1"/>
          <p:nvPr/>
        </p:nvSpPr>
        <p:spPr>
          <a:xfrm>
            <a:off x="1963504" y="808164"/>
            <a:ext cx="163454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(1,512,512)</a:t>
            </a:r>
          </a:p>
        </p:txBody>
      </p:sp>
      <p:sp>
        <p:nvSpPr>
          <p:cNvPr id="57" name="مربع نص 56">
            <a:extLst>
              <a:ext uri="{FF2B5EF4-FFF2-40B4-BE49-F238E27FC236}">
                <a16:creationId xmlns:a16="http://schemas.microsoft.com/office/drawing/2014/main" id="{3472E88C-63F4-45CC-8A5C-83AD374764AC}"/>
              </a:ext>
            </a:extLst>
          </p:cNvPr>
          <p:cNvSpPr txBox="1"/>
          <p:nvPr/>
        </p:nvSpPr>
        <p:spPr>
          <a:xfrm>
            <a:off x="9482774" y="770793"/>
            <a:ext cx="16345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Mask (1,512,512)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5D33ABAB-11E3-4EBA-999E-7F5FEBB27EEA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9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سهم: لأسفل 2">
            <a:extLst>
              <a:ext uri="{FF2B5EF4-FFF2-40B4-BE49-F238E27FC236}">
                <a16:creationId xmlns:a16="http://schemas.microsoft.com/office/drawing/2014/main" id="{AC79BCA7-D6A1-4E3B-AD92-51A446672BA9}"/>
              </a:ext>
            </a:extLst>
          </p:cNvPr>
          <p:cNvSpPr/>
          <p:nvPr/>
        </p:nvSpPr>
        <p:spPr>
          <a:xfrm rot="16200000">
            <a:off x="3557042" y="2560721"/>
            <a:ext cx="402920" cy="718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497A8F6E-ED03-4B52-8D35-0AB55DB82073}"/>
              </a:ext>
            </a:extLst>
          </p:cNvPr>
          <p:cNvSpPr txBox="1"/>
          <p:nvPr/>
        </p:nvSpPr>
        <p:spPr>
          <a:xfrm>
            <a:off x="1229133" y="2597696"/>
            <a:ext cx="163454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(1,512,512)</a:t>
            </a:r>
          </a:p>
        </p:txBody>
      </p:sp>
      <p:sp>
        <p:nvSpPr>
          <p:cNvPr id="147" name="مربع نص 146">
            <a:extLst>
              <a:ext uri="{FF2B5EF4-FFF2-40B4-BE49-F238E27FC236}">
                <a16:creationId xmlns:a16="http://schemas.microsoft.com/office/drawing/2014/main" id="{16AE6B21-9566-45AC-B5D0-F0404DF4AC72}"/>
              </a:ext>
            </a:extLst>
          </p:cNvPr>
          <p:cNvSpPr txBox="1"/>
          <p:nvPr/>
        </p:nvSpPr>
        <p:spPr>
          <a:xfrm>
            <a:off x="3051520" y="1004760"/>
            <a:ext cx="663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Res-UNet-GAN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مربع نص 55">
            <a:extLst>
              <a:ext uri="{FF2B5EF4-FFF2-40B4-BE49-F238E27FC236}">
                <a16:creationId xmlns:a16="http://schemas.microsoft.com/office/drawing/2014/main" id="{201065FA-AAEC-E6FA-7A86-4ACA00632FF7}"/>
              </a:ext>
            </a:extLst>
          </p:cNvPr>
          <p:cNvSpPr txBox="1"/>
          <p:nvPr/>
        </p:nvSpPr>
        <p:spPr>
          <a:xfrm>
            <a:off x="4679698" y="2324525"/>
            <a:ext cx="1634547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>
              <a:latin typeface="Times New Roman"/>
              <a:cs typeface="Times New Roman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(1,512,512)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سهم: لأسفل 2">
            <a:extLst>
              <a:ext uri="{FF2B5EF4-FFF2-40B4-BE49-F238E27FC236}">
                <a16:creationId xmlns:a16="http://schemas.microsoft.com/office/drawing/2014/main" id="{EB36E566-06D2-0722-1762-71A6CDFAA3FA}"/>
              </a:ext>
            </a:extLst>
          </p:cNvPr>
          <p:cNvSpPr/>
          <p:nvPr/>
        </p:nvSpPr>
        <p:spPr>
          <a:xfrm rot="16200000">
            <a:off x="6935721" y="2560720"/>
            <a:ext cx="402920" cy="718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6A625C74-B33E-E0B8-07BE-27F00D3483E1}"/>
              </a:ext>
            </a:extLst>
          </p:cNvPr>
          <p:cNvSpPr txBox="1"/>
          <p:nvPr/>
        </p:nvSpPr>
        <p:spPr>
          <a:xfrm>
            <a:off x="8030661" y="2596717"/>
            <a:ext cx="163454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Mask (1,512,512)</a:t>
            </a:r>
          </a:p>
        </p:txBody>
      </p:sp>
      <p:sp>
        <p:nvSpPr>
          <p:cNvPr id="28" name="مربع نص 70">
            <a:extLst>
              <a:ext uri="{FF2B5EF4-FFF2-40B4-BE49-F238E27FC236}">
                <a16:creationId xmlns:a16="http://schemas.microsoft.com/office/drawing/2014/main" id="{BF0F70A4-3A95-9015-819E-F81A8C2A3E19}"/>
              </a:ext>
            </a:extLst>
          </p:cNvPr>
          <p:cNvSpPr txBox="1"/>
          <p:nvPr/>
        </p:nvSpPr>
        <p:spPr>
          <a:xfrm>
            <a:off x="10323932" y="2594213"/>
            <a:ext cx="163454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Mask (1,512,512)</a:t>
            </a:r>
          </a:p>
        </p:txBody>
      </p:sp>
      <p:sp>
        <p:nvSpPr>
          <p:cNvPr id="30" name="سهم: لأسفل 71">
            <a:extLst>
              <a:ext uri="{FF2B5EF4-FFF2-40B4-BE49-F238E27FC236}">
                <a16:creationId xmlns:a16="http://schemas.microsoft.com/office/drawing/2014/main" id="{97ABB5AA-ACA4-FE55-BBF5-27C3CAE264A3}"/>
              </a:ext>
            </a:extLst>
          </p:cNvPr>
          <p:cNvSpPr/>
          <p:nvPr/>
        </p:nvSpPr>
        <p:spPr>
          <a:xfrm>
            <a:off x="11141206" y="3446758"/>
            <a:ext cx="402920" cy="71832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سهم: لأسفل 71">
            <a:extLst>
              <a:ext uri="{FF2B5EF4-FFF2-40B4-BE49-F238E27FC236}">
                <a16:creationId xmlns:a16="http://schemas.microsoft.com/office/drawing/2014/main" id="{626D9C57-AA17-45F7-AF98-5F2E7539E319}"/>
              </a:ext>
            </a:extLst>
          </p:cNvPr>
          <p:cNvSpPr/>
          <p:nvPr/>
        </p:nvSpPr>
        <p:spPr>
          <a:xfrm>
            <a:off x="8639545" y="3446757"/>
            <a:ext cx="402920" cy="718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مربع نص 73">
            <a:extLst>
              <a:ext uri="{FF2B5EF4-FFF2-40B4-BE49-F238E27FC236}">
                <a16:creationId xmlns:a16="http://schemas.microsoft.com/office/drawing/2014/main" id="{2FC067C7-F005-CEEE-CA99-17A6F940FAB1}"/>
              </a:ext>
            </a:extLst>
          </p:cNvPr>
          <p:cNvSpPr txBox="1"/>
          <p:nvPr/>
        </p:nvSpPr>
        <p:spPr>
          <a:xfrm>
            <a:off x="8458422" y="4314466"/>
            <a:ext cx="325918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Input (1,512,512)</a:t>
            </a:r>
          </a:p>
        </p:txBody>
      </p:sp>
      <p:cxnSp>
        <p:nvCxnSpPr>
          <p:cNvPr id="35" name="رابط كسهم مستقيم 75">
            <a:extLst>
              <a:ext uri="{FF2B5EF4-FFF2-40B4-BE49-F238E27FC236}">
                <a16:creationId xmlns:a16="http://schemas.microsoft.com/office/drawing/2014/main" id="{BAF7411B-3E77-7900-A869-ABEB19091D7C}"/>
              </a:ext>
            </a:extLst>
          </p:cNvPr>
          <p:cNvCxnSpPr>
            <a:cxnSpLocks/>
          </p:cNvCxnSpPr>
          <p:nvPr/>
        </p:nvCxnSpPr>
        <p:spPr>
          <a:xfrm flipH="1">
            <a:off x="10089235" y="4697491"/>
            <a:ext cx="14376" cy="3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مربع نص 74">
            <a:extLst>
              <a:ext uri="{FF2B5EF4-FFF2-40B4-BE49-F238E27FC236}">
                <a16:creationId xmlns:a16="http://schemas.microsoft.com/office/drawing/2014/main" id="{3B449FE6-67AE-EB8F-063F-C8F04655D94A}"/>
              </a:ext>
            </a:extLst>
          </p:cNvPr>
          <p:cNvSpPr txBox="1"/>
          <p:nvPr/>
        </p:nvSpPr>
        <p:spPr>
          <a:xfrm>
            <a:off x="9271961" y="5031595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Conv1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(64,256,256)</a:t>
            </a:r>
          </a:p>
        </p:txBody>
      </p:sp>
      <p:cxnSp>
        <p:nvCxnSpPr>
          <p:cNvPr id="40" name="رابط كسهم مستقيم 78">
            <a:extLst>
              <a:ext uri="{FF2B5EF4-FFF2-40B4-BE49-F238E27FC236}">
                <a16:creationId xmlns:a16="http://schemas.microsoft.com/office/drawing/2014/main" id="{DA39ED62-62D6-DE5D-A5AE-99EDF2BCD0E3}"/>
              </a:ext>
            </a:extLst>
          </p:cNvPr>
          <p:cNvCxnSpPr>
            <a:cxnSpLocks/>
          </p:cNvCxnSpPr>
          <p:nvPr/>
        </p:nvCxnSpPr>
        <p:spPr>
          <a:xfrm flipH="1">
            <a:off x="9038050" y="5351127"/>
            <a:ext cx="257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مربع نص 80">
            <a:extLst>
              <a:ext uri="{FF2B5EF4-FFF2-40B4-BE49-F238E27FC236}">
                <a16:creationId xmlns:a16="http://schemas.microsoft.com/office/drawing/2014/main" id="{CAD51D6B-0577-839D-EA44-4D796942FCF7}"/>
              </a:ext>
            </a:extLst>
          </p:cNvPr>
          <p:cNvSpPr txBox="1"/>
          <p:nvPr/>
        </p:nvSpPr>
        <p:spPr>
          <a:xfrm>
            <a:off x="7402374" y="5030833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(128,128,128)</a:t>
            </a:r>
          </a:p>
        </p:txBody>
      </p:sp>
      <p:sp>
        <p:nvSpPr>
          <p:cNvPr id="48" name="مربع نص 84">
            <a:extLst>
              <a:ext uri="{FF2B5EF4-FFF2-40B4-BE49-F238E27FC236}">
                <a16:creationId xmlns:a16="http://schemas.microsoft.com/office/drawing/2014/main" id="{A9719362-D0EF-205B-497E-438A38545680}"/>
              </a:ext>
            </a:extLst>
          </p:cNvPr>
          <p:cNvSpPr txBox="1"/>
          <p:nvPr/>
        </p:nvSpPr>
        <p:spPr>
          <a:xfrm>
            <a:off x="5504562" y="5032665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Conv3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(256,64,64)</a:t>
            </a:r>
          </a:p>
        </p:txBody>
      </p:sp>
      <p:cxnSp>
        <p:nvCxnSpPr>
          <p:cNvPr id="50" name="رابط كسهم مستقيم 78">
            <a:extLst>
              <a:ext uri="{FF2B5EF4-FFF2-40B4-BE49-F238E27FC236}">
                <a16:creationId xmlns:a16="http://schemas.microsoft.com/office/drawing/2014/main" id="{3E24BF7A-E5DE-AD2A-0A86-2DBF35A3F5B2}"/>
              </a:ext>
            </a:extLst>
          </p:cNvPr>
          <p:cNvCxnSpPr>
            <a:cxnSpLocks/>
          </p:cNvCxnSpPr>
          <p:nvPr/>
        </p:nvCxnSpPr>
        <p:spPr>
          <a:xfrm flipH="1">
            <a:off x="7140238" y="5351127"/>
            <a:ext cx="257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مربع نص 88">
            <a:extLst>
              <a:ext uri="{FF2B5EF4-FFF2-40B4-BE49-F238E27FC236}">
                <a16:creationId xmlns:a16="http://schemas.microsoft.com/office/drawing/2014/main" id="{021B55DB-A7E5-E242-D2C8-0957D2679172}"/>
              </a:ext>
            </a:extLst>
          </p:cNvPr>
          <p:cNvSpPr txBox="1"/>
          <p:nvPr/>
        </p:nvSpPr>
        <p:spPr>
          <a:xfrm>
            <a:off x="3606751" y="5027349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Conv4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(512,32,32)</a:t>
            </a:r>
          </a:p>
        </p:txBody>
      </p:sp>
      <p:cxnSp>
        <p:nvCxnSpPr>
          <p:cNvPr id="54" name="رابط كسهم مستقيم 78">
            <a:extLst>
              <a:ext uri="{FF2B5EF4-FFF2-40B4-BE49-F238E27FC236}">
                <a16:creationId xmlns:a16="http://schemas.microsoft.com/office/drawing/2014/main" id="{BD908AD5-5368-4952-09A0-BC37EA86012A}"/>
              </a:ext>
            </a:extLst>
          </p:cNvPr>
          <p:cNvCxnSpPr>
            <a:cxnSpLocks/>
          </p:cNvCxnSpPr>
          <p:nvPr/>
        </p:nvCxnSpPr>
        <p:spPr>
          <a:xfrm flipH="1">
            <a:off x="5242427" y="5351127"/>
            <a:ext cx="257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مربع نص 89">
            <a:extLst>
              <a:ext uri="{FF2B5EF4-FFF2-40B4-BE49-F238E27FC236}">
                <a16:creationId xmlns:a16="http://schemas.microsoft.com/office/drawing/2014/main" id="{E1A87E8A-7535-6106-E3EA-BB1FDEDE4BFD}"/>
              </a:ext>
            </a:extLst>
          </p:cNvPr>
          <p:cNvSpPr txBox="1"/>
          <p:nvPr/>
        </p:nvSpPr>
        <p:spPr>
          <a:xfrm>
            <a:off x="1758961" y="5027349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Conv5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(1,29,29)</a:t>
            </a:r>
          </a:p>
        </p:txBody>
      </p:sp>
      <p:cxnSp>
        <p:nvCxnSpPr>
          <p:cNvPr id="59" name="رابط كسهم مستقيم 78">
            <a:extLst>
              <a:ext uri="{FF2B5EF4-FFF2-40B4-BE49-F238E27FC236}">
                <a16:creationId xmlns:a16="http://schemas.microsoft.com/office/drawing/2014/main" id="{14E162CE-E0A8-BEC5-EE02-C0F4B87A2777}"/>
              </a:ext>
            </a:extLst>
          </p:cNvPr>
          <p:cNvCxnSpPr>
            <a:cxnSpLocks/>
          </p:cNvCxnSpPr>
          <p:nvPr/>
        </p:nvCxnSpPr>
        <p:spPr>
          <a:xfrm flipH="1">
            <a:off x="3387747" y="5351126"/>
            <a:ext cx="257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مربع نص 94">
            <a:extLst>
              <a:ext uri="{FF2B5EF4-FFF2-40B4-BE49-F238E27FC236}">
                <a16:creationId xmlns:a16="http://schemas.microsoft.com/office/drawing/2014/main" id="{47617A03-6131-196E-D6D0-270D44F38F2F}"/>
              </a:ext>
            </a:extLst>
          </p:cNvPr>
          <p:cNvSpPr txBox="1"/>
          <p:nvPr/>
        </p:nvSpPr>
        <p:spPr>
          <a:xfrm>
            <a:off x="1758960" y="4160599"/>
            <a:ext cx="163454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+ FC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cxnSp>
        <p:nvCxnSpPr>
          <p:cNvPr id="67" name="رابط كسهم مستقيم 92">
            <a:extLst>
              <a:ext uri="{FF2B5EF4-FFF2-40B4-BE49-F238E27FC236}">
                <a16:creationId xmlns:a16="http://schemas.microsoft.com/office/drawing/2014/main" id="{43BD2AA8-885A-2723-2078-2265196CB103}"/>
              </a:ext>
            </a:extLst>
          </p:cNvPr>
          <p:cNvCxnSpPr>
            <a:cxnSpLocks/>
          </p:cNvCxnSpPr>
          <p:nvPr/>
        </p:nvCxnSpPr>
        <p:spPr>
          <a:xfrm flipV="1">
            <a:off x="2583355" y="4802416"/>
            <a:ext cx="1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سهم: لأسفل 95">
            <a:extLst>
              <a:ext uri="{FF2B5EF4-FFF2-40B4-BE49-F238E27FC236}">
                <a16:creationId xmlns:a16="http://schemas.microsoft.com/office/drawing/2014/main" id="{AA04FAC7-A0A7-8460-3595-6DA5F68AF551}"/>
              </a:ext>
            </a:extLst>
          </p:cNvPr>
          <p:cNvSpPr/>
          <p:nvPr/>
        </p:nvSpPr>
        <p:spPr>
          <a:xfrm rot="5400000">
            <a:off x="1055759" y="3949791"/>
            <a:ext cx="402920" cy="71832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سهم: لأسفل 96">
            <a:extLst>
              <a:ext uri="{FF2B5EF4-FFF2-40B4-BE49-F238E27FC236}">
                <a16:creationId xmlns:a16="http://schemas.microsoft.com/office/drawing/2014/main" id="{CE22D2A9-F884-CA5F-A2C3-D2009CEB3F79}"/>
              </a:ext>
            </a:extLst>
          </p:cNvPr>
          <p:cNvSpPr/>
          <p:nvPr/>
        </p:nvSpPr>
        <p:spPr>
          <a:xfrm rot="5400000">
            <a:off x="1024089" y="4323602"/>
            <a:ext cx="402920" cy="718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1E7517-FC4A-03C7-D03E-A812D973EF34}"/>
              </a:ext>
            </a:extLst>
          </p:cNvPr>
          <p:cNvSpPr/>
          <p:nvPr/>
        </p:nvSpPr>
        <p:spPr>
          <a:xfrm>
            <a:off x="-4402" y="4105762"/>
            <a:ext cx="839755" cy="3576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a typeface="Calibri"/>
                <a:cs typeface="Calibri"/>
              </a:rPr>
              <a:t>Real</a:t>
            </a:r>
            <a:endParaRPr lang="en-US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985D83-2E0F-54AE-2F73-D8769E6C0253}"/>
              </a:ext>
            </a:extLst>
          </p:cNvPr>
          <p:cNvSpPr/>
          <p:nvPr/>
        </p:nvSpPr>
        <p:spPr>
          <a:xfrm>
            <a:off x="-4402" y="4522705"/>
            <a:ext cx="839755" cy="3576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ea typeface="Calibri"/>
                <a:cs typeface="Calibri"/>
              </a:rPr>
              <a:t>Fake</a:t>
            </a:r>
          </a:p>
        </p:txBody>
      </p:sp>
      <p:sp>
        <p:nvSpPr>
          <p:cNvPr id="34" name="مربع نص 33">
            <a:extLst>
              <a:ext uri="{FF2B5EF4-FFF2-40B4-BE49-F238E27FC236}">
                <a16:creationId xmlns:a16="http://schemas.microsoft.com/office/drawing/2014/main" id="{8C111B44-C338-447C-BD28-4D61B587C63E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27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7" grpId="0" animBg="1"/>
      <p:bldP spid="45" grpId="0" animBg="1"/>
      <p:bldP spid="48" grpId="0" animBg="1"/>
      <p:bldP spid="52" grpId="0" animBg="1"/>
      <p:bldP spid="58" grpId="0" animBg="1"/>
      <p:bldP spid="65" grpId="0" animBg="1"/>
      <p:bldP spid="77" grpId="0" animBg="1"/>
      <p:bldP spid="80" grpId="0" animBg="1"/>
      <p:bldP spid="83" grpId="0" animBg="1"/>
      <p:bldP spid="8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B011FDFD-6E4A-41ED-B871-AA1EFB8544E4}"/>
              </a:ext>
            </a:extLst>
          </p:cNvPr>
          <p:cNvSpPr txBox="1"/>
          <p:nvPr/>
        </p:nvSpPr>
        <p:spPr>
          <a:xfrm>
            <a:off x="0" y="0"/>
            <a:ext cx="457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E6BBBFD-D95D-4764-B159-9DD963D589CD}"/>
              </a:ext>
            </a:extLst>
          </p:cNvPr>
          <p:cNvSpPr txBox="1"/>
          <p:nvPr/>
        </p:nvSpPr>
        <p:spPr>
          <a:xfrm>
            <a:off x="645090" y="2963320"/>
            <a:ext cx="3281819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7CC5C019-4917-4B65-866F-4D6EBBD50192}"/>
              </a:ext>
            </a:extLst>
          </p:cNvPr>
          <p:cNvSpPr txBox="1"/>
          <p:nvPr/>
        </p:nvSpPr>
        <p:spPr>
          <a:xfrm>
            <a:off x="5215005" y="1035017"/>
            <a:ext cx="48099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 </a:t>
            </a:r>
            <a:r>
              <a:rPr lang="en-US" sz="4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Problématique 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91F0E67B-0824-44AC-8BFD-5A8F91BA7076}"/>
              </a:ext>
            </a:extLst>
          </p:cNvPr>
          <p:cNvSpPr txBox="1"/>
          <p:nvPr/>
        </p:nvSpPr>
        <p:spPr>
          <a:xfrm>
            <a:off x="5217090" y="3866561"/>
            <a:ext cx="681375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000" b="1" dirty="0">
                <a:latin typeface="Times New Roman"/>
                <a:cs typeface="Times New Roman"/>
              </a:rPr>
              <a:t>04. </a:t>
            </a:r>
            <a:r>
              <a:rPr lang="en-US" sz="4000" dirty="0">
                <a:latin typeface="Times New Roman"/>
                <a:cs typeface="Times New Roman"/>
              </a:rPr>
              <a:t>Segmentation des </a:t>
            </a:r>
            <a:r>
              <a:rPr lang="en-US" sz="4000" dirty="0" err="1">
                <a:latin typeface="Times New Roman"/>
                <a:cs typeface="Times New Roman"/>
              </a:rPr>
              <a:t>tumeurs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29D55C7B-C53F-4472-9BA8-AFEB4D621733}"/>
              </a:ext>
            </a:extLst>
          </p:cNvPr>
          <p:cNvSpPr txBox="1"/>
          <p:nvPr/>
        </p:nvSpPr>
        <p:spPr>
          <a:xfrm>
            <a:off x="5215004" y="2893236"/>
            <a:ext cx="66033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000" b="1" dirty="0">
                <a:latin typeface="Times New Roman"/>
                <a:cs typeface="Times New Roman"/>
              </a:rPr>
              <a:t>03. </a:t>
            </a:r>
            <a:r>
              <a:rPr lang="en-US" sz="4000" dirty="0">
                <a:latin typeface="Times New Roman"/>
                <a:cs typeface="Times New Roman"/>
              </a:rPr>
              <a:t>Classification des </a:t>
            </a:r>
            <a:r>
              <a:rPr lang="en-US" sz="4000" dirty="0" err="1">
                <a:latin typeface="Times New Roman"/>
                <a:cs typeface="Times New Roman"/>
              </a:rPr>
              <a:t>tumeurs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EF8EADA-C2CC-419B-A16B-CE842317DCD5}"/>
              </a:ext>
            </a:extLst>
          </p:cNvPr>
          <p:cNvSpPr txBox="1"/>
          <p:nvPr/>
        </p:nvSpPr>
        <p:spPr>
          <a:xfrm>
            <a:off x="5217090" y="4839886"/>
            <a:ext cx="733486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05.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r>
              <a:rPr lang="en-US" sz="4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et perspectives 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مربع نص 11">
            <a:extLst>
              <a:ext uri="{FF2B5EF4-FFF2-40B4-BE49-F238E27FC236}">
                <a16:creationId xmlns:a16="http://schemas.microsoft.com/office/drawing/2014/main" id="{8E073DBC-91E9-E32F-5474-4FDAE725BABF}"/>
              </a:ext>
            </a:extLst>
          </p:cNvPr>
          <p:cNvSpPr txBox="1"/>
          <p:nvPr/>
        </p:nvSpPr>
        <p:spPr>
          <a:xfrm>
            <a:off x="5215005" y="2008342"/>
            <a:ext cx="48099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 </a:t>
            </a:r>
            <a:r>
              <a:rPr lang="en-US" sz="4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IA Générative</a:t>
            </a:r>
            <a:r>
              <a:rPr lang="en-US" sz="4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13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4F89F-196F-6A28-BD1B-D90A7559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B005E051-8026-751B-29F4-1C1796216EC9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F513F315-6A3F-6730-2353-588F921CBC40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8C4B06B-8918-85E2-CB27-1592839E1297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684EF981-67AE-52B4-E5A4-6F444394CA99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51E38758-478A-833D-9514-BC30F1B58192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9AAD1CD-E325-37D0-EE94-94DF844287D8}"/>
              </a:ext>
            </a:extLst>
          </p:cNvPr>
          <p:cNvSpPr/>
          <p:nvPr/>
        </p:nvSpPr>
        <p:spPr>
          <a:xfrm>
            <a:off x="3409169" y="712422"/>
            <a:ext cx="4985222" cy="7357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Préparation des données</a:t>
            </a:r>
            <a:endParaRPr lang="fr-FR" sz="2400" b="1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</p:txBody>
      </p:sp>
      <p:pic>
        <p:nvPicPr>
          <p:cNvPr id="250" name="Image 249" descr="Une image contenant diagramme, ligne, croquis, Tracé&#10;&#10;Le contenu généré par l’IA peut être incorrect.">
            <a:extLst>
              <a:ext uri="{FF2B5EF4-FFF2-40B4-BE49-F238E27FC236}">
                <a16:creationId xmlns:a16="http://schemas.microsoft.com/office/drawing/2014/main" id="{B0263E15-6C28-EA57-5C63-95E4DD2A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38" r="637" b="-338"/>
          <a:stretch>
            <a:fillRect/>
          </a:stretch>
        </p:blipFill>
        <p:spPr>
          <a:xfrm>
            <a:off x="7732330" y="1496575"/>
            <a:ext cx="4087553" cy="2378369"/>
          </a:xfrm>
          <a:prstGeom prst="rect">
            <a:avLst/>
          </a:prstGeom>
        </p:spPr>
      </p:pic>
      <p:sp>
        <p:nvSpPr>
          <p:cNvPr id="331" name="Rectangle 330">
            <a:extLst>
              <a:ext uri="{FF2B5EF4-FFF2-40B4-BE49-F238E27FC236}">
                <a16:creationId xmlns:a16="http://schemas.microsoft.com/office/drawing/2014/main" id="{353D798F-1D12-C1E0-87B4-3F5AA38C885F}"/>
              </a:ext>
            </a:extLst>
          </p:cNvPr>
          <p:cNvSpPr/>
          <p:nvPr/>
        </p:nvSpPr>
        <p:spPr>
          <a:xfrm>
            <a:off x="8027275" y="1589688"/>
            <a:ext cx="1208691" cy="2627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1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Histogram Equalization</a:t>
            </a:r>
            <a:endParaRPr lang="fr-FR" b="1" dirty="0">
              <a:solidFill>
                <a:schemeClr val="accent1">
                  <a:lumMod val="76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32" name="Image 331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4D422F4B-ED7F-5BE8-1D5A-B9212FA9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988" y="1479824"/>
            <a:ext cx="3530164" cy="2387490"/>
          </a:xfrm>
          <a:prstGeom prst="rect">
            <a:avLst/>
          </a:prstGeom>
        </p:spPr>
      </p:pic>
      <p:sp>
        <p:nvSpPr>
          <p:cNvPr id="333" name="Rectangle 332">
            <a:extLst>
              <a:ext uri="{FF2B5EF4-FFF2-40B4-BE49-F238E27FC236}">
                <a16:creationId xmlns:a16="http://schemas.microsoft.com/office/drawing/2014/main" id="{FACEB603-A0F8-D46B-A73F-720F5C5E9D50}"/>
              </a:ext>
            </a:extLst>
          </p:cNvPr>
          <p:cNvSpPr/>
          <p:nvPr/>
        </p:nvSpPr>
        <p:spPr>
          <a:xfrm>
            <a:off x="459827" y="1589688"/>
            <a:ext cx="1576553" cy="2627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accent1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Grayscale Windowing</a:t>
            </a:r>
            <a:endParaRPr lang="fr-FR" b="1" dirty="0">
              <a:solidFill>
                <a:schemeClr val="accent1">
                  <a:lumMod val="76000"/>
                </a:schemeClr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334" name="Image 333" descr="Une image contenant croquis, diagramme, dessin, conception&#10;&#10;Le contenu généré par l’IA peut être incorrect.">
            <a:extLst>
              <a:ext uri="{FF2B5EF4-FFF2-40B4-BE49-F238E27FC236}">
                <a16:creationId xmlns:a16="http://schemas.microsoft.com/office/drawing/2014/main" id="{AF834BD9-31EC-E60B-6F58-0E6789C5D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640" y="1488528"/>
            <a:ext cx="3887515" cy="2370085"/>
          </a:xfrm>
          <a:prstGeom prst="rect">
            <a:avLst/>
          </a:prstGeom>
        </p:spPr>
      </p:pic>
      <p:sp>
        <p:nvSpPr>
          <p:cNvPr id="335" name="Rectangle 334">
            <a:extLst>
              <a:ext uri="{FF2B5EF4-FFF2-40B4-BE49-F238E27FC236}">
                <a16:creationId xmlns:a16="http://schemas.microsoft.com/office/drawing/2014/main" id="{9BFF1151-0896-745C-8B34-B0DCB2ED6D53}"/>
              </a:ext>
            </a:extLst>
          </p:cNvPr>
          <p:cNvSpPr/>
          <p:nvPr/>
        </p:nvSpPr>
        <p:spPr>
          <a:xfrm>
            <a:off x="3980792" y="1589688"/>
            <a:ext cx="1261243" cy="2496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 dirty="0">
                <a:solidFill>
                  <a:schemeClr val="accent1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Gaussian </a:t>
            </a:r>
            <a:endParaRPr lang="fr-FR" b="1" dirty="0">
              <a:solidFill>
                <a:schemeClr val="accent1">
                  <a:lumMod val="76000"/>
                </a:schemeClr>
              </a:solidFill>
              <a:latin typeface="Times New Roman"/>
              <a:ea typeface="+mn-lt"/>
              <a:cs typeface="+mn-lt"/>
            </a:endParaRPr>
          </a:p>
          <a:p>
            <a:pPr algn="ctr"/>
            <a:r>
              <a:rPr lang="fr-FR" sz="1200" b="1" dirty="0">
                <a:solidFill>
                  <a:schemeClr val="accent1">
                    <a:lumMod val="76000"/>
                  </a:schemeClr>
                </a:solidFill>
                <a:latin typeface="Times New Roman"/>
                <a:ea typeface="+mn-lt"/>
                <a:cs typeface="+mn-lt"/>
              </a:rPr>
              <a:t>Filter</a:t>
            </a:r>
            <a:endParaRPr lang="fr-FR" b="1" dirty="0">
              <a:solidFill>
                <a:schemeClr val="accent1">
                  <a:lumMod val="76000"/>
                </a:schemeClr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336" name="Image 335" descr="Une image contenant texte, capture d’écran, cercl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17E10B4D-1BDD-BD43-0FEF-965A27EA7B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3648" y="3858613"/>
            <a:ext cx="5867070" cy="2419680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ABCD8415-59E7-4F5C-A519-B54DD5820225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  <p:bldP spid="3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0EFA-123B-4B8A-1E46-3B4E8668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F73C1E7-74CC-E32F-0DE8-73BAC7BAA350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CDF5734-040F-4994-5045-0B3DB38020A7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E9FB628-3946-1D0A-C4E7-7D3348AC17A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25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295CEF45-B64B-CD75-FC25-19E65C0B7CC9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B9E04AA0-C7B0-DA37-E9B3-B69388E16146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87DA354-C8B5-282B-3EBE-3AED8F9CC213}"/>
              </a:ext>
            </a:extLst>
          </p:cNvPr>
          <p:cNvSpPr/>
          <p:nvPr/>
        </p:nvSpPr>
        <p:spPr>
          <a:xfrm>
            <a:off x="3487546" y="712743"/>
            <a:ext cx="4985222" cy="7357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Préparation des données</a:t>
            </a:r>
            <a:endParaRPr lang="fr-FR" sz="2400" b="1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</p:txBody>
      </p:sp>
      <p:pic>
        <p:nvPicPr>
          <p:cNvPr id="10" name="Picture 9" descr="A diagram of a process&#10;&#10;AI-generated content may be incorrect.">
            <a:extLst>
              <a:ext uri="{FF2B5EF4-FFF2-40B4-BE49-F238E27FC236}">
                <a16:creationId xmlns:a16="http://schemas.microsoft.com/office/drawing/2014/main" id="{BEAC7819-7C69-8763-08E5-08F109A8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9" y="1449935"/>
            <a:ext cx="3359368" cy="4680715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7203E76-A0D3-4695-726A-52928AE9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6698" y="1584097"/>
            <a:ext cx="7476466" cy="4561160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E4AA8E2F-FC80-491C-846F-1AEE33C4CED5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12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745A-E9A3-9F75-9782-A22653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A27560DD-DE75-5BAF-3045-C6EB695A702F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03964A58-6484-2F07-55FC-F484BA7FFAD4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A309130E-6858-BE4A-6876-BB75562CB00C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26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4965DF6A-19F6-B892-448F-0BED61AD0222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AAC104F0-A8DE-6F36-6F59-AF89CA65908C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035F148-42EC-2F8B-2F9F-9A8C24189A94}"/>
              </a:ext>
            </a:extLst>
          </p:cNvPr>
          <p:cNvSpPr/>
          <p:nvPr/>
        </p:nvSpPr>
        <p:spPr>
          <a:xfrm>
            <a:off x="3409169" y="712422"/>
            <a:ext cx="4985222" cy="73572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Préparation des données</a:t>
            </a:r>
            <a:endParaRPr lang="fr-FR" sz="2400" b="1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75FB9F6-76CB-9CAB-4680-CF9DDCF0B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918749"/>
              </p:ext>
            </p:extLst>
          </p:nvPr>
        </p:nvGraphicFramePr>
        <p:xfrm>
          <a:off x="707204" y="1310440"/>
          <a:ext cx="3896265" cy="3384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EC688E30-74CE-0A36-D961-46FD57D0FEBE}"/>
              </a:ext>
            </a:extLst>
          </p:cNvPr>
          <p:cNvSpPr/>
          <p:nvPr/>
        </p:nvSpPr>
        <p:spPr>
          <a:xfrm rot="5400000">
            <a:off x="2410810" y="4013637"/>
            <a:ext cx="472965" cy="1576551"/>
          </a:xfrm>
          <a:prstGeom prst="rightBrac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DD51-9561-2A5D-1AE0-A59643837A51}"/>
              </a:ext>
            </a:extLst>
          </p:cNvPr>
          <p:cNvSpPr/>
          <p:nvPr/>
        </p:nvSpPr>
        <p:spPr>
          <a:xfrm>
            <a:off x="1484586" y="5215758"/>
            <a:ext cx="2325413" cy="499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1872 coupes 2D + Masques 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D08B61F-D101-3F2B-6916-B378F0089B35}"/>
              </a:ext>
            </a:extLst>
          </p:cNvPr>
          <p:cNvSpPr/>
          <p:nvPr/>
        </p:nvSpPr>
        <p:spPr>
          <a:xfrm>
            <a:off x="3980793" y="5334000"/>
            <a:ext cx="617482" cy="26275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7D8A88-B2D6-AF13-DBD7-A8ADAE05E8CC}"/>
              </a:ext>
            </a:extLst>
          </p:cNvPr>
          <p:cNvSpPr/>
          <p:nvPr/>
        </p:nvSpPr>
        <p:spPr>
          <a:xfrm>
            <a:off x="4769069" y="5215758"/>
            <a:ext cx="2982309" cy="499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Redimensionnement </a:t>
            </a:r>
            <a:r>
              <a:rPr lang="fr-FR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+ Normalisation  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E5934187-991B-A8EA-5B21-99CABE425E9A}"/>
              </a:ext>
            </a:extLst>
          </p:cNvPr>
          <p:cNvSpPr/>
          <p:nvPr/>
        </p:nvSpPr>
        <p:spPr>
          <a:xfrm>
            <a:off x="7961586" y="5334000"/>
            <a:ext cx="617482" cy="26275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06781F-FF33-9484-7AF8-7545DBAA2134}"/>
              </a:ext>
            </a:extLst>
          </p:cNvPr>
          <p:cNvSpPr/>
          <p:nvPr/>
        </p:nvSpPr>
        <p:spPr>
          <a:xfrm>
            <a:off x="8749861" y="5215758"/>
            <a:ext cx="2325413" cy="4992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Division des Données</a:t>
            </a:r>
            <a:r>
              <a:rPr lang="fr-FR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76" name="Image 75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EC60B93F-C7D9-50A9-510C-991CAEC6E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958" y="1453548"/>
            <a:ext cx="5951153" cy="3359697"/>
          </a:xfrm>
          <a:prstGeom prst="rect">
            <a:avLst/>
          </a:prstGeom>
        </p:spPr>
      </p:pic>
      <p:sp>
        <p:nvSpPr>
          <p:cNvPr id="17" name="مربع نص 16">
            <a:extLst>
              <a:ext uri="{FF2B5EF4-FFF2-40B4-BE49-F238E27FC236}">
                <a16:creationId xmlns:a16="http://schemas.microsoft.com/office/drawing/2014/main" id="{DE365AEF-F7CA-4583-A2A5-B0237A2B9B75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23FE-5D87-F7EE-D2C7-1769DA9A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3AC34D67-F690-D59C-4BA5-0FDEC4D70495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DD4E813-37B0-699B-5434-9E02A8E194AE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ABC06F2D-7F23-E4E0-6671-D04E018492EA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27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0EF1A8C1-0862-4696-F913-742E3A387276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86A78D90-793B-E9A1-7D7C-6756CA421B37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EE92C504-FEF5-F3F5-3468-CF0CE1506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DFF840D-0300-90D6-23FD-5FD397E58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39684"/>
              </p:ext>
            </p:extLst>
          </p:nvPr>
        </p:nvGraphicFramePr>
        <p:xfrm>
          <a:off x="459827" y="1418896"/>
          <a:ext cx="11308644" cy="4614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344">
                  <a:extLst>
                    <a:ext uri="{9D8B030D-6E8A-4147-A177-3AD203B41FA5}">
                      <a16:colId xmlns:a16="http://schemas.microsoft.com/office/drawing/2014/main" val="2195545649"/>
                    </a:ext>
                  </a:extLst>
                </a:gridCol>
                <a:gridCol w="2755975">
                  <a:extLst>
                    <a:ext uri="{9D8B030D-6E8A-4147-A177-3AD203B41FA5}">
                      <a16:colId xmlns:a16="http://schemas.microsoft.com/office/drawing/2014/main" val="2774231366"/>
                    </a:ext>
                  </a:extLst>
                </a:gridCol>
                <a:gridCol w="2835162">
                  <a:extLst>
                    <a:ext uri="{9D8B030D-6E8A-4147-A177-3AD203B41FA5}">
                      <a16:colId xmlns:a16="http://schemas.microsoft.com/office/drawing/2014/main" val="1640710519"/>
                    </a:ext>
                  </a:extLst>
                </a:gridCol>
                <a:gridCol w="2827163">
                  <a:extLst>
                    <a:ext uri="{9D8B030D-6E8A-4147-A177-3AD203B41FA5}">
                      <a16:colId xmlns:a16="http://schemas.microsoft.com/office/drawing/2014/main" val="962408175"/>
                    </a:ext>
                  </a:extLst>
                </a:gridCol>
              </a:tblGrid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Paramètre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U-Net 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Res-U-Net 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Res-U-Net Gan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947237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Optimiseur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Adam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Adam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latin typeface="Times New Roman"/>
                        </a:rPr>
                        <a:t>Adam (x2) : générateur et discriminateur</a:t>
                      </a:r>
                      <a:endParaRPr lang="fr-FR" sz="1400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200136"/>
                  </a:ext>
                </a:extLst>
              </a:tr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Taux d’apprentissage 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0.0002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0.0002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0.0002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956861"/>
                  </a:ext>
                </a:extLst>
              </a:tr>
              <a:tr h="4925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Bétas (Adam)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(0.5,0.999)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(0.5,0.999)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(0.5,0.999)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fr-FR" sz="1400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71691"/>
                  </a:ext>
                </a:extLst>
              </a:tr>
              <a:tr h="17491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Fonction(s) de perte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Loss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Loss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Loss + BCE :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 dirty="0">
                          <a:latin typeface="Times New Roman"/>
                        </a:rPr>
                        <a:t>Disc Loss = Disc_Loss(Fake Mask) + Disc_Loss(Real Mask)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 dirty="0">
                          <a:latin typeface="Times New Roman"/>
                        </a:rPr>
                        <a:t>Gan Loss = 1 – Disc_Loss(Fake Mask)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 dirty="0">
                          <a:latin typeface="Times New Roman"/>
                        </a:rPr>
                        <a:t>Gen Loss = </a:t>
                      </a:r>
                      <a:r>
                        <a:rPr lang="fr-FR" sz="1400" b="1" dirty="0">
                          <a:solidFill>
                            <a:srgbClr val="FF0000"/>
                          </a:solidFill>
                          <a:latin typeface="Times New Roman"/>
                        </a:rPr>
                        <a:t>10 </a:t>
                      </a:r>
                      <a:r>
                        <a:rPr lang="fr-FR" sz="1400" dirty="0">
                          <a:latin typeface="Times New Roman"/>
                        </a:rPr>
                        <a:t> </a:t>
                      </a:r>
                      <a:r>
                        <a:rPr lang="fr-FR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x  </a:t>
                      </a:r>
                      <a:r>
                        <a:rPr lang="fr-FR" sz="1400" dirty="0">
                          <a:latin typeface="Times New Roman"/>
                        </a:rPr>
                        <a:t>Dice Loss + </a:t>
                      </a:r>
                      <a:r>
                        <a:rPr lang="fr-FR" sz="1400" b="1" dirty="0">
                          <a:solidFill>
                            <a:srgbClr val="FF0000"/>
                          </a:solidFill>
                          <a:latin typeface="Times New Roman"/>
                        </a:rPr>
                        <a:t> 1 </a:t>
                      </a:r>
                      <a:r>
                        <a:rPr lang="fr-FR" sz="1400" dirty="0">
                          <a:latin typeface="Times New Roman"/>
                        </a:rPr>
                        <a:t>x Gan Loss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24340"/>
                  </a:ext>
                </a:extLst>
              </a:tr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Métrique 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Score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Score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Dice Score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329084"/>
                  </a:ext>
                </a:extLst>
              </a:tr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Taille de batch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716637"/>
                  </a:ext>
                </a:extLst>
              </a:tr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Époques (num_epochs)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100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100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Times New Roman"/>
                        </a:rPr>
                        <a:t>100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95082"/>
                  </a:ext>
                </a:extLst>
              </a:tr>
              <a:tr h="2814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1" i="0" u="none" strike="noStrike" noProof="0" dirty="0">
                          <a:latin typeface="Times New Roman"/>
                        </a:rPr>
                        <a:t>Callbacks </a:t>
                      </a:r>
                      <a:endParaRPr lang="fr-FR" sz="1400" b="1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latin typeface="Times New Roman"/>
                        </a:rPr>
                        <a:t>Checkpoint, ReduceLROnPlateau</a:t>
                      </a:r>
                      <a:endParaRPr lang="fr-FR" sz="1400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latin typeface="Times New Roman"/>
                        </a:rPr>
                        <a:t>Checkpoint, ReduceLROnPlateau</a:t>
                      </a:r>
                      <a:endParaRPr lang="fr-FR" sz="1400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b="0" i="0" u="none" strike="noStrike" noProof="0" dirty="0">
                          <a:latin typeface="Times New Roman"/>
                        </a:rPr>
                        <a:t>Checkpoint, ReduceLROnPlateau</a:t>
                      </a:r>
                      <a:endParaRPr lang="fr-FR" sz="1400" dirty="0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75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A58C4C8-8F2B-F213-8C92-CBA2733EB500}"/>
              </a:ext>
            </a:extLst>
          </p:cNvPr>
          <p:cNvSpPr/>
          <p:nvPr/>
        </p:nvSpPr>
        <p:spPr>
          <a:xfrm>
            <a:off x="3328220" y="787578"/>
            <a:ext cx="5985597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latin typeface="Times New Roman"/>
                <a:ea typeface="+mn-lt"/>
                <a:cs typeface="Times New Roman"/>
              </a:rPr>
              <a:t>Configuration des modèles de segmentation</a:t>
            </a:r>
            <a:endParaRPr lang="fr-FR" sz="2400" b="1" dirty="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4C03DA6-C104-48B0-AA89-5ECEF59506F7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5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14015-41D2-1E78-9C6E-A22FCA0F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96BBDFA-ACBF-3AB1-D1A5-CB024B6676AA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9B4298AA-86DB-F525-1A5C-76B486945C2C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C3C5085B-F43B-4B46-A277-744F76CC555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28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8D10279E-395B-BB91-DB5D-D09C526A5AA5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C001CC69-CCA5-0286-A66C-5CF8E13B2329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E352A314-C783-E433-67ED-10A38C359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6C03F9-B172-FF8D-3204-7790930B12B1}"/>
              </a:ext>
            </a:extLst>
          </p:cNvPr>
          <p:cNvSpPr txBox="1"/>
          <p:nvPr/>
        </p:nvSpPr>
        <p:spPr>
          <a:xfrm>
            <a:off x="319227" y="835573"/>
            <a:ext cx="9338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Calibri"/>
                <a:cs typeface="Calibri"/>
              </a:rPr>
              <a:t>Évaluation des performances des modèles de segmentation </a:t>
            </a:r>
            <a:endParaRPr lang="en-US" sz="2400" b="1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13" name="Image 12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FAD88235-E483-87C5-C3F2-7D230F9C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646" y="1532987"/>
            <a:ext cx="3799242" cy="2523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6DAA3BE7-771E-5813-42E9-82F69339C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11310"/>
              </p:ext>
            </p:extLst>
          </p:nvPr>
        </p:nvGraphicFramePr>
        <p:xfrm>
          <a:off x="2497446" y="1556225"/>
          <a:ext cx="42213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31">
                  <a:extLst>
                    <a:ext uri="{9D8B030D-6E8A-4147-A177-3AD203B41FA5}">
                      <a16:colId xmlns:a16="http://schemas.microsoft.com/office/drawing/2014/main" val="527069717"/>
                    </a:ext>
                  </a:extLst>
                </a:gridCol>
                <a:gridCol w="1407131">
                  <a:extLst>
                    <a:ext uri="{9D8B030D-6E8A-4147-A177-3AD203B41FA5}">
                      <a16:colId xmlns:a16="http://schemas.microsoft.com/office/drawing/2014/main" val="314892517"/>
                    </a:ext>
                  </a:extLst>
                </a:gridCol>
                <a:gridCol w="1407131">
                  <a:extLst>
                    <a:ext uri="{9D8B030D-6E8A-4147-A177-3AD203B41FA5}">
                      <a16:colId xmlns:a16="http://schemas.microsoft.com/office/drawing/2014/main" val="2625006934"/>
                    </a:ext>
                  </a:extLst>
                </a:gridCol>
              </a:tblGrid>
              <a:tr h="6185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Dice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Dice Score(%)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74477"/>
                  </a:ext>
                </a:extLst>
              </a:tr>
              <a:tr h="353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Times New Roman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0.1141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88.59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0069"/>
                  </a:ext>
                </a:extLst>
              </a:tr>
              <a:tr h="353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Times New Roman"/>
                        </a:rPr>
                        <a:t>Res-UNet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0.0807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91.93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53713"/>
                  </a:ext>
                </a:extLst>
              </a:tr>
              <a:tr h="637591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  <a:latin typeface="Times New Roman"/>
                        </a:rPr>
                        <a:t>Res-UNet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Times New Roman"/>
                        </a:rPr>
                        <a:t>0.0472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Times New Roman"/>
                        </a:rPr>
                        <a:t>95.28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103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442F33ED-2484-C509-510B-DAF6334142AD}"/>
              </a:ext>
            </a:extLst>
          </p:cNvPr>
          <p:cNvSpPr/>
          <p:nvPr/>
        </p:nvSpPr>
        <p:spPr>
          <a:xfrm>
            <a:off x="2497443" y="2951324"/>
            <a:ext cx="4217277" cy="6174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" name="Tableau 15">
            <a:extLst>
              <a:ext uri="{FF2B5EF4-FFF2-40B4-BE49-F238E27FC236}">
                <a16:creationId xmlns:a16="http://schemas.microsoft.com/office/drawing/2014/main" id="{5BDEE856-D59B-EAFA-30A2-008559D07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00479"/>
              </p:ext>
            </p:extLst>
          </p:nvPr>
        </p:nvGraphicFramePr>
        <p:xfrm>
          <a:off x="2501162" y="4077963"/>
          <a:ext cx="42213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31">
                  <a:extLst>
                    <a:ext uri="{9D8B030D-6E8A-4147-A177-3AD203B41FA5}">
                      <a16:colId xmlns:a16="http://schemas.microsoft.com/office/drawing/2014/main" val="527069717"/>
                    </a:ext>
                  </a:extLst>
                </a:gridCol>
                <a:gridCol w="1407131">
                  <a:extLst>
                    <a:ext uri="{9D8B030D-6E8A-4147-A177-3AD203B41FA5}">
                      <a16:colId xmlns:a16="http://schemas.microsoft.com/office/drawing/2014/main" val="314892517"/>
                    </a:ext>
                  </a:extLst>
                </a:gridCol>
                <a:gridCol w="1407131">
                  <a:extLst>
                    <a:ext uri="{9D8B030D-6E8A-4147-A177-3AD203B41FA5}">
                      <a16:colId xmlns:a16="http://schemas.microsoft.com/office/drawing/2014/main" val="2625006934"/>
                    </a:ext>
                  </a:extLst>
                </a:gridCol>
              </a:tblGrid>
              <a:tr h="6185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Dice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Dice Score(%)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74477"/>
                  </a:ext>
                </a:extLst>
              </a:tr>
              <a:tr h="353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Times New Roman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0.0820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91.80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0069"/>
                  </a:ext>
                </a:extLst>
              </a:tr>
              <a:tr h="35345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latin typeface="Times New Roman"/>
                        </a:rPr>
                        <a:t>Res-UNet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0.0565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/>
                        </a:rPr>
                        <a:t>94.35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53713"/>
                  </a:ext>
                </a:extLst>
              </a:tr>
              <a:tr h="61854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tx1"/>
                          </a:solidFill>
                          <a:latin typeface="Times New Roman"/>
                        </a:rPr>
                        <a:t>Res-UNet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Times New Roman"/>
                        </a:rPr>
                        <a:t>0.0419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Times New Roman"/>
                        </a:rPr>
                        <a:t>95.81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103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5740230-7579-2387-8198-C8DF3E44F46E}"/>
              </a:ext>
            </a:extLst>
          </p:cNvPr>
          <p:cNvSpPr/>
          <p:nvPr/>
        </p:nvSpPr>
        <p:spPr>
          <a:xfrm>
            <a:off x="2497442" y="5467361"/>
            <a:ext cx="4217277" cy="6174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2C139-E0BF-5A5C-1866-936BFB0D2EF6}"/>
              </a:ext>
            </a:extLst>
          </p:cNvPr>
          <p:cNvSpPr/>
          <p:nvPr/>
        </p:nvSpPr>
        <p:spPr>
          <a:xfrm>
            <a:off x="808653" y="2330599"/>
            <a:ext cx="1166326" cy="622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/>
                <a:ea typeface="Calibri"/>
                <a:cs typeface="Calibri"/>
              </a:rPr>
              <a:t>CT</a:t>
            </a:r>
            <a:endParaRPr lang="en-US" b="1" dirty="0">
              <a:latin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60644-0BAB-5CB1-F66E-5BB7E878C6B9}"/>
              </a:ext>
            </a:extLst>
          </p:cNvPr>
          <p:cNvSpPr/>
          <p:nvPr/>
        </p:nvSpPr>
        <p:spPr>
          <a:xfrm>
            <a:off x="808652" y="4774749"/>
            <a:ext cx="1166326" cy="622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Times New Roman"/>
                <a:ea typeface="Calibri"/>
                <a:cs typeface="Calibri"/>
              </a:rPr>
              <a:t>IRM</a:t>
            </a:r>
          </a:p>
        </p:txBody>
      </p:sp>
      <p:pic>
        <p:nvPicPr>
          <p:cNvPr id="14" name="Picture 13" descr="A green arrow with black text&#10;&#10;AI-generated content may be incorrect.">
            <a:extLst>
              <a:ext uri="{FF2B5EF4-FFF2-40B4-BE49-F238E27FC236}">
                <a16:creationId xmlns:a16="http://schemas.microsoft.com/office/drawing/2014/main" id="{C6CA31F2-F4A4-9E4D-AA6E-6E372089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5982" y="4296841"/>
            <a:ext cx="2942569" cy="1573923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14EA933D-066B-4678-8A3F-DE84FD6CB2F6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14015-41D2-1E78-9C6E-A22FCA0F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96BBDFA-ACBF-3AB1-D1A5-CB024B6676AA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9B4298AA-86DB-F525-1A5C-76B486945C2C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C3C5085B-F43B-4B46-A277-744F76CC5559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29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8D10279E-395B-BB91-DB5D-D09C526A5AA5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C001CC69-CCA5-0286-A66C-5CF8E13B2329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E352A314-C783-E433-67ED-10A38C359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6C03F9-B172-FF8D-3204-7790930B12B1}"/>
              </a:ext>
            </a:extLst>
          </p:cNvPr>
          <p:cNvSpPr txBox="1"/>
          <p:nvPr/>
        </p:nvSpPr>
        <p:spPr>
          <a:xfrm>
            <a:off x="2958230" y="842008"/>
            <a:ext cx="67735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>
                <a:latin typeface="Times New Roman"/>
                <a:ea typeface="Calibri"/>
                <a:cs typeface="Times New Roman"/>
              </a:rPr>
              <a:t>Comparaison des modèles de segmentation avec les méthodes récentes selon le score de Dice</a:t>
            </a:r>
            <a:endParaRPr lang="en-US" sz="2400" b="1" dirty="0">
              <a:latin typeface="Times New Roman"/>
              <a:ea typeface="Calibri"/>
              <a:cs typeface="Times New Roman"/>
            </a:endParaRPr>
          </a:p>
        </p:txBody>
      </p:sp>
      <p:graphicFrame>
        <p:nvGraphicFramePr>
          <p:cNvPr id="2" name="جدول 11">
            <a:extLst>
              <a:ext uri="{FF2B5EF4-FFF2-40B4-BE49-F238E27FC236}">
                <a16:creationId xmlns:a16="http://schemas.microsoft.com/office/drawing/2014/main" id="{902060D2-E4D1-49E4-91C0-BE888F81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55474"/>
              </p:ext>
            </p:extLst>
          </p:nvPr>
        </p:nvGraphicFramePr>
        <p:xfrm>
          <a:off x="1349465" y="1838312"/>
          <a:ext cx="9493070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04495">
                  <a:extLst>
                    <a:ext uri="{9D8B030D-6E8A-4147-A177-3AD203B41FA5}">
                      <a16:colId xmlns:a16="http://schemas.microsoft.com/office/drawing/2014/main" val="513009100"/>
                    </a:ext>
                  </a:extLst>
                </a:gridCol>
                <a:gridCol w="2088575">
                  <a:extLst>
                    <a:ext uri="{9D8B030D-6E8A-4147-A177-3AD203B41FA5}">
                      <a16:colId xmlns:a16="http://schemas.microsoft.com/office/drawing/2014/main" val="3554127925"/>
                    </a:ext>
                  </a:extLst>
                </a:gridCol>
              </a:tblGrid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Modèle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 de Dice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351048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U-net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39949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Multiscale Attention U-Net avec encodeur EfficientNetB4 </a:t>
                      </a:r>
                      <a:r>
                        <a:rPr lang="fr-F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 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065983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YOLOv5 + 2D U-Net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81460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2D U-Net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441869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92120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362532"/>
                  </a:ext>
                </a:extLst>
              </a:tr>
              <a:tr h="3502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Res-Unet-GAN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888923"/>
                  </a:ext>
                </a:extLst>
              </a:tr>
            </a:tbl>
          </a:graphicData>
        </a:graphic>
      </p:graphicFrame>
      <p:sp>
        <p:nvSpPr>
          <p:cNvPr id="19" name="مربع نص 18">
            <a:extLst>
              <a:ext uri="{FF2B5EF4-FFF2-40B4-BE49-F238E27FC236}">
                <a16:creationId xmlns:a16="http://schemas.microsoft.com/office/drawing/2014/main" id="{88F41812-EF5E-4D58-985B-8EA6D0594AF5}"/>
              </a:ext>
            </a:extLst>
          </p:cNvPr>
          <p:cNvSpPr txBox="1"/>
          <p:nvPr/>
        </p:nvSpPr>
        <p:spPr>
          <a:xfrm>
            <a:off x="1373980" y="4819436"/>
            <a:ext cx="5042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[1] </a:t>
            </a:r>
            <a:r>
              <a:rPr lang="en-US" sz="1100" dirty="0"/>
              <a:t>Montaha, S., Azam, S., Rakibul Haque Rafid, A.K.M. et al. Brain Tumor</a:t>
            </a:r>
          </a:p>
          <a:p>
            <a:pPr algn="l"/>
            <a:r>
              <a:rPr lang="en-US" sz="1100" dirty="0"/>
              <a:t>Segmentation from 3D MRI Scans Using U-Net. SN COMPUT. SCI. 4, 386 (2023).</a:t>
            </a:r>
          </a:p>
          <a:p>
            <a:pPr algn="l"/>
            <a:r>
              <a:rPr lang="en-US" sz="1100" dirty="0"/>
              <a:t>https ://doi.org/10.1007/s42979-023-01854-6</a:t>
            </a: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8FF44664-AE63-485C-9A3C-8E2A228AF1C4}"/>
              </a:ext>
            </a:extLst>
          </p:cNvPr>
          <p:cNvSpPr txBox="1"/>
          <p:nvPr/>
        </p:nvSpPr>
        <p:spPr>
          <a:xfrm>
            <a:off x="1373980" y="5581011"/>
            <a:ext cx="5042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[2] </a:t>
            </a:r>
            <a:r>
              <a:rPr lang="en-US" sz="1100" dirty="0"/>
              <a:t>R, P., M, J.P.P. J S, N. Brain tumor segmentation using multi-scale attention U-Net</a:t>
            </a:r>
          </a:p>
          <a:p>
            <a:pPr algn="l"/>
            <a:r>
              <a:rPr lang="en-US" sz="1100" dirty="0"/>
              <a:t>with EfficientNetB4 encoder for enhanced MRI analysis. Sci Rep 15, 9914 (2025).</a:t>
            </a:r>
          </a:p>
          <a:p>
            <a:pPr algn="l"/>
            <a:r>
              <a:rPr lang="en-US" sz="1100" dirty="0"/>
              <a:t>https ://doi.org/10.1038/s41598-025-94267-9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8A355BBA-C3C4-4FFE-A835-E2CD7F17F926}"/>
              </a:ext>
            </a:extLst>
          </p:cNvPr>
          <p:cNvSpPr txBox="1"/>
          <p:nvPr/>
        </p:nvSpPr>
        <p:spPr>
          <a:xfrm>
            <a:off x="6416242" y="4814658"/>
            <a:ext cx="5042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[3] </a:t>
            </a:r>
            <a:r>
              <a:rPr lang="en-US" sz="1100" dirty="0"/>
              <a:t>Ahsan, R., Shahzadi, I., Najeeb, F. et al. Brain tumor detection and</a:t>
            </a:r>
          </a:p>
          <a:p>
            <a:pPr algn="l"/>
            <a:r>
              <a:rPr lang="en-US" sz="1100" dirty="0"/>
              <a:t>segmentation using deep learning. Magn Reson Mater Phy 38, 13–22 (2025).</a:t>
            </a:r>
          </a:p>
          <a:p>
            <a:pPr algn="l"/>
            <a:r>
              <a:rPr lang="en-US" sz="1100" dirty="0"/>
              <a:t>https ://doi.org/10.1007/s10334-024-01203-5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B96C2EF1-544B-48D8-B0E4-2F369F2C3DA4}"/>
              </a:ext>
            </a:extLst>
          </p:cNvPr>
          <p:cNvSpPr txBox="1"/>
          <p:nvPr/>
        </p:nvSpPr>
        <p:spPr>
          <a:xfrm>
            <a:off x="6416242" y="5530311"/>
            <a:ext cx="5042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[4] </a:t>
            </a:r>
            <a:r>
              <a:rPr lang="en-US" sz="1100" dirty="0"/>
              <a:t>Ahsan, R., Shahzadi, I., Najeeb, F. et al. Brain tumor detection and</a:t>
            </a:r>
          </a:p>
          <a:p>
            <a:pPr algn="l"/>
            <a:r>
              <a:rPr lang="en-US" sz="1100" dirty="0"/>
              <a:t>segmentation using deep learning. Magn Reson Mater Phy 38, 13–22 (2025).</a:t>
            </a:r>
          </a:p>
          <a:p>
            <a:pPr algn="l"/>
            <a:r>
              <a:rPr lang="en-US" sz="1100" dirty="0"/>
              <a:t>https ://doi.org/10.1007/s10334-024-01203-5</a:t>
            </a: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16B20F4A-6F2C-4EC5-B88D-6BBBD62ED4FB}"/>
              </a:ext>
            </a:extLst>
          </p:cNvPr>
          <p:cNvSpPr/>
          <p:nvPr/>
        </p:nvSpPr>
        <p:spPr>
          <a:xfrm>
            <a:off x="1356984" y="4010297"/>
            <a:ext cx="9493070" cy="7419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رابط كسهم مستقيم 15">
            <a:extLst>
              <a:ext uri="{FF2B5EF4-FFF2-40B4-BE49-F238E27FC236}">
                <a16:creationId xmlns:a16="http://schemas.microsoft.com/office/drawing/2014/main" id="{849B4992-E9FE-4102-99CA-C123F867E585}"/>
              </a:ext>
            </a:extLst>
          </p:cNvPr>
          <p:cNvCxnSpPr>
            <a:cxnSpLocks/>
          </p:cNvCxnSpPr>
          <p:nvPr/>
        </p:nvCxnSpPr>
        <p:spPr>
          <a:xfrm flipH="1" flipV="1">
            <a:off x="628132" y="1538450"/>
            <a:ext cx="728852" cy="2480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مستطيل 16">
            <a:extLst>
              <a:ext uri="{FF2B5EF4-FFF2-40B4-BE49-F238E27FC236}">
                <a16:creationId xmlns:a16="http://schemas.microsoft.com/office/drawing/2014/main" id="{045C3FF0-3890-4E5C-B197-CC9D60AF60FB}"/>
              </a:ext>
            </a:extLst>
          </p:cNvPr>
          <p:cNvSpPr/>
          <p:nvPr/>
        </p:nvSpPr>
        <p:spPr>
          <a:xfrm>
            <a:off x="127061" y="1111955"/>
            <a:ext cx="1085407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Meilleur Résultats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C5E5E072-7033-4145-A60E-4618DEF9BC73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92B69-8E21-4A02-DD6C-D744F975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E8A415F0-E7DA-C6A2-8399-246728EEE00C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4F4A6F2-B1B5-AE36-5876-9C1BEDBDFA60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785788F-2574-2E33-BD39-BE31212CE5E6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30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08EF1B6E-3AF7-E855-FFC7-811F5E6E3D96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95583CAB-0B01-3ED8-74B0-4212E9CAC251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C117AA72-4224-0BB2-9388-19A5474F5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551B4F-B0E3-2B3B-096E-42AA6B8C0E76}"/>
              </a:ext>
            </a:extLst>
          </p:cNvPr>
          <p:cNvSpPr txBox="1"/>
          <p:nvPr/>
        </p:nvSpPr>
        <p:spPr>
          <a:xfrm>
            <a:off x="722329" y="693463"/>
            <a:ext cx="9853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Calibri"/>
                <a:cs typeface="Calibri"/>
              </a:rPr>
              <a:t>Évaluation des performances des modèles de segmentation (Modalité CT)</a:t>
            </a: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4711E0DF-A63C-449C-B4B1-78987D9B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3" y="1270962"/>
            <a:ext cx="6087647" cy="4963352"/>
          </a:xfrm>
          <a:prstGeom prst="rect">
            <a:avLst/>
          </a:prstGeom>
        </p:spPr>
      </p:pic>
      <p:sp>
        <p:nvSpPr>
          <p:cNvPr id="15" name="مستطيل 14">
            <a:extLst>
              <a:ext uri="{FF2B5EF4-FFF2-40B4-BE49-F238E27FC236}">
                <a16:creationId xmlns:a16="http://schemas.microsoft.com/office/drawing/2014/main" id="{4A3FA500-4F80-43B7-8634-562C770EDB2D}"/>
              </a:ext>
            </a:extLst>
          </p:cNvPr>
          <p:cNvSpPr/>
          <p:nvPr/>
        </p:nvSpPr>
        <p:spPr>
          <a:xfrm>
            <a:off x="4454434" y="1270961"/>
            <a:ext cx="2070550" cy="4944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رابط كسهم مستقيم 18">
            <a:extLst>
              <a:ext uri="{FF2B5EF4-FFF2-40B4-BE49-F238E27FC236}">
                <a16:creationId xmlns:a16="http://schemas.microsoft.com/office/drawing/2014/main" id="{41F017A3-B1A9-47B4-A241-9ACCB38B06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24984" y="1252285"/>
            <a:ext cx="724830" cy="416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313506D2-BE1B-49C4-A4C3-A8E0B3D7072E}"/>
              </a:ext>
            </a:extLst>
          </p:cNvPr>
          <p:cNvSpPr/>
          <p:nvPr/>
        </p:nvSpPr>
        <p:spPr>
          <a:xfrm>
            <a:off x="7249814" y="1455709"/>
            <a:ext cx="1550389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plus précis et interprétable</a:t>
            </a:r>
          </a:p>
        </p:txBody>
      </p:sp>
      <p:sp>
        <p:nvSpPr>
          <p:cNvPr id="18" name="شكل بيضاوي 17">
            <a:extLst>
              <a:ext uri="{FF2B5EF4-FFF2-40B4-BE49-F238E27FC236}">
                <a16:creationId xmlns:a16="http://schemas.microsoft.com/office/drawing/2014/main" id="{B689B8F3-8C82-4157-A720-4B8422D1C671}"/>
              </a:ext>
            </a:extLst>
          </p:cNvPr>
          <p:cNvSpPr/>
          <p:nvPr/>
        </p:nvSpPr>
        <p:spPr>
          <a:xfrm>
            <a:off x="7929810" y="3795134"/>
            <a:ext cx="396300" cy="3693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شكل بيضاوي 23">
            <a:extLst>
              <a:ext uri="{FF2B5EF4-FFF2-40B4-BE49-F238E27FC236}">
                <a16:creationId xmlns:a16="http://schemas.microsoft.com/office/drawing/2014/main" id="{469A9FF9-AB49-4CDC-8647-A0D1CED07197}"/>
              </a:ext>
            </a:extLst>
          </p:cNvPr>
          <p:cNvSpPr/>
          <p:nvPr/>
        </p:nvSpPr>
        <p:spPr>
          <a:xfrm>
            <a:off x="9760730" y="3746001"/>
            <a:ext cx="396300" cy="369332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شكل بيضاوي 24">
            <a:extLst>
              <a:ext uri="{FF2B5EF4-FFF2-40B4-BE49-F238E27FC236}">
                <a16:creationId xmlns:a16="http://schemas.microsoft.com/office/drawing/2014/main" id="{55848472-F96A-4692-892C-9A4F74825B69}"/>
              </a:ext>
            </a:extLst>
          </p:cNvPr>
          <p:cNvSpPr/>
          <p:nvPr/>
        </p:nvSpPr>
        <p:spPr>
          <a:xfrm>
            <a:off x="8935650" y="4236179"/>
            <a:ext cx="396300" cy="36933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شكل بيضاوي 25">
            <a:extLst>
              <a:ext uri="{FF2B5EF4-FFF2-40B4-BE49-F238E27FC236}">
                <a16:creationId xmlns:a16="http://schemas.microsoft.com/office/drawing/2014/main" id="{8A55D6D3-91D0-4A3B-BADE-CA5637AFF3DF}"/>
              </a:ext>
            </a:extLst>
          </p:cNvPr>
          <p:cNvSpPr/>
          <p:nvPr/>
        </p:nvSpPr>
        <p:spPr>
          <a:xfrm>
            <a:off x="10666074" y="4154836"/>
            <a:ext cx="396300" cy="36933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مستطيل 26">
            <a:extLst>
              <a:ext uri="{FF2B5EF4-FFF2-40B4-BE49-F238E27FC236}">
                <a16:creationId xmlns:a16="http://schemas.microsoft.com/office/drawing/2014/main" id="{87D6096B-BA19-43DC-950A-D3F3747A40CB}"/>
              </a:ext>
            </a:extLst>
          </p:cNvPr>
          <p:cNvSpPr/>
          <p:nvPr/>
        </p:nvSpPr>
        <p:spPr>
          <a:xfrm>
            <a:off x="6984509" y="4826561"/>
            <a:ext cx="239730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 de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forte importance</a:t>
            </a:r>
          </a:p>
        </p:txBody>
      </p:sp>
      <p:sp>
        <p:nvSpPr>
          <p:cNvPr id="28" name="مستطيل 27">
            <a:extLst>
              <a:ext uri="{FF2B5EF4-FFF2-40B4-BE49-F238E27FC236}">
                <a16:creationId xmlns:a16="http://schemas.microsoft.com/office/drawing/2014/main" id="{7B510D58-C7A2-4139-B180-8B28A19E26FD}"/>
              </a:ext>
            </a:extLst>
          </p:cNvPr>
          <p:cNvSpPr/>
          <p:nvPr/>
        </p:nvSpPr>
        <p:spPr>
          <a:xfrm>
            <a:off x="8467258" y="5699807"/>
            <a:ext cx="3226526" cy="42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également significative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mais un peu moins prioritaire que le rouge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مستطيل 28">
            <a:extLst>
              <a:ext uri="{FF2B5EF4-FFF2-40B4-BE49-F238E27FC236}">
                <a16:creationId xmlns:a16="http://schemas.microsoft.com/office/drawing/2014/main" id="{8F1E138C-FC84-45CA-8370-1F1CCF394F11}"/>
              </a:ext>
            </a:extLst>
          </p:cNvPr>
          <p:cNvSpPr/>
          <p:nvPr/>
        </p:nvSpPr>
        <p:spPr>
          <a:xfrm>
            <a:off x="8693064" y="2515892"/>
            <a:ext cx="2927931" cy="42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 avec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 ou pas d’impact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رابط كسهم مستقيم 29">
            <a:extLst>
              <a:ext uri="{FF2B5EF4-FFF2-40B4-BE49-F238E27FC236}">
                <a16:creationId xmlns:a16="http://schemas.microsoft.com/office/drawing/2014/main" id="{7EB5AC4A-09FC-4416-8B2A-809CD8286989}"/>
              </a:ext>
            </a:extLst>
          </p:cNvPr>
          <p:cNvCxnSpPr>
            <a:cxnSpLocks/>
          </p:cNvCxnSpPr>
          <p:nvPr/>
        </p:nvCxnSpPr>
        <p:spPr>
          <a:xfrm>
            <a:off x="8127960" y="4266115"/>
            <a:ext cx="0" cy="636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رابط كسهم مستقيم 35">
            <a:extLst>
              <a:ext uri="{FF2B5EF4-FFF2-40B4-BE49-F238E27FC236}">
                <a16:creationId xmlns:a16="http://schemas.microsoft.com/office/drawing/2014/main" id="{F24776B5-0A06-460E-92FE-CE54724FDA45}"/>
              </a:ext>
            </a:extLst>
          </p:cNvPr>
          <p:cNvCxnSpPr>
            <a:cxnSpLocks/>
          </p:cNvCxnSpPr>
          <p:nvPr/>
        </p:nvCxnSpPr>
        <p:spPr>
          <a:xfrm>
            <a:off x="9971926" y="4236179"/>
            <a:ext cx="0" cy="1364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رابط كسهم مستقيم 37">
            <a:extLst>
              <a:ext uri="{FF2B5EF4-FFF2-40B4-BE49-F238E27FC236}">
                <a16:creationId xmlns:a16="http://schemas.microsoft.com/office/drawing/2014/main" id="{3B0AAE75-45BF-4903-968F-A0CCC3359698}"/>
              </a:ext>
            </a:extLst>
          </p:cNvPr>
          <p:cNvCxnSpPr>
            <a:cxnSpLocks/>
          </p:cNvCxnSpPr>
          <p:nvPr/>
        </p:nvCxnSpPr>
        <p:spPr>
          <a:xfrm flipH="1" flipV="1">
            <a:off x="9131196" y="2906184"/>
            <a:ext cx="1" cy="1258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رابط كسهم مستقيم 39">
            <a:extLst>
              <a:ext uri="{FF2B5EF4-FFF2-40B4-BE49-F238E27FC236}">
                <a16:creationId xmlns:a16="http://schemas.microsoft.com/office/drawing/2014/main" id="{B2AA6553-4B44-4605-AD93-8D2E584F54A1}"/>
              </a:ext>
            </a:extLst>
          </p:cNvPr>
          <p:cNvCxnSpPr>
            <a:cxnSpLocks/>
          </p:cNvCxnSpPr>
          <p:nvPr/>
        </p:nvCxnSpPr>
        <p:spPr>
          <a:xfrm flipH="1" flipV="1">
            <a:off x="10864224" y="2938540"/>
            <a:ext cx="1" cy="1117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مربع نص 46">
            <a:extLst>
              <a:ext uri="{FF2B5EF4-FFF2-40B4-BE49-F238E27FC236}">
                <a16:creationId xmlns:a16="http://schemas.microsoft.com/office/drawing/2014/main" id="{0CC49B81-0E93-4F62-9AD0-CF50FE5DB31F}"/>
              </a:ext>
            </a:extLst>
          </p:cNvPr>
          <p:cNvSpPr txBox="1"/>
          <p:nvPr/>
        </p:nvSpPr>
        <p:spPr>
          <a:xfrm>
            <a:off x="614177" y="295069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صورة 57">
            <a:extLst>
              <a:ext uri="{FF2B5EF4-FFF2-40B4-BE49-F238E27FC236}">
                <a16:creationId xmlns:a16="http://schemas.microsoft.com/office/drawing/2014/main" id="{879E33F5-2A78-40D8-8F00-8AB5F50F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662" y="1281080"/>
            <a:ext cx="944150" cy="936627"/>
          </a:xfrm>
          <a:prstGeom prst="rect">
            <a:avLst/>
          </a:prstGeom>
        </p:spPr>
      </p:pic>
      <p:pic>
        <p:nvPicPr>
          <p:cNvPr id="60" name="صورة 59">
            <a:extLst>
              <a:ext uri="{FF2B5EF4-FFF2-40B4-BE49-F238E27FC236}">
                <a16:creationId xmlns:a16="http://schemas.microsoft.com/office/drawing/2014/main" id="{5F52D7BD-5E3A-40B0-8A09-B53EB62BE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79" y="1268859"/>
            <a:ext cx="944150" cy="932910"/>
          </a:xfrm>
          <a:prstGeom prst="rect">
            <a:avLst/>
          </a:prstGeom>
        </p:spPr>
      </p:pic>
      <p:sp>
        <p:nvSpPr>
          <p:cNvPr id="61" name="مستطيل 60">
            <a:extLst>
              <a:ext uri="{FF2B5EF4-FFF2-40B4-BE49-F238E27FC236}">
                <a16:creationId xmlns:a16="http://schemas.microsoft.com/office/drawing/2014/main" id="{C9FD7A4A-54B0-4750-8FE6-C23A3AB60422}"/>
              </a:ext>
            </a:extLst>
          </p:cNvPr>
          <p:cNvSpPr/>
          <p:nvPr/>
        </p:nvSpPr>
        <p:spPr>
          <a:xfrm>
            <a:off x="9303296" y="2229177"/>
            <a:ext cx="1066745" cy="32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1</a:t>
            </a:r>
          </a:p>
        </p:txBody>
      </p:sp>
      <p:sp>
        <p:nvSpPr>
          <p:cNvPr id="62" name="مستطيل 61">
            <a:extLst>
              <a:ext uri="{FF2B5EF4-FFF2-40B4-BE49-F238E27FC236}">
                <a16:creationId xmlns:a16="http://schemas.microsoft.com/office/drawing/2014/main" id="{C34FBE54-58C7-42A5-82C8-05FE29B00B17}"/>
              </a:ext>
            </a:extLst>
          </p:cNvPr>
          <p:cNvSpPr/>
          <p:nvPr/>
        </p:nvSpPr>
        <p:spPr>
          <a:xfrm>
            <a:off x="10457459" y="2206493"/>
            <a:ext cx="1066745" cy="32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2</a:t>
            </a:r>
          </a:p>
        </p:txBody>
      </p:sp>
    </p:spTree>
    <p:extLst>
      <p:ext uri="{BB962C8B-B14F-4D97-AF65-F5344CB8AC3E}">
        <p14:creationId xmlns:p14="http://schemas.microsoft.com/office/powerpoint/2010/main" val="39448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27" grpId="0"/>
      <p:bldP spid="28" grpId="0"/>
      <p:bldP spid="29" grpId="0"/>
      <p:bldP spid="61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92B69-8E21-4A02-DD6C-D744F975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E8A415F0-E7DA-C6A2-8399-246728EEE00C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4F4A6F2-B1B5-AE36-5876-9C1BEDBDFA60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785788F-2574-2E33-BD39-BE31212CE5E6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31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08EF1B6E-3AF7-E855-FFC7-811F5E6E3D96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95583CAB-0B01-3ED8-74B0-4212E9CAC251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C117AA72-4224-0BB2-9388-19A5474F5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551B4F-B0E3-2B3B-096E-42AA6B8C0E76}"/>
              </a:ext>
            </a:extLst>
          </p:cNvPr>
          <p:cNvSpPr txBox="1"/>
          <p:nvPr/>
        </p:nvSpPr>
        <p:spPr>
          <a:xfrm>
            <a:off x="722329" y="693463"/>
            <a:ext cx="100351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ea typeface="Calibri"/>
                <a:cs typeface="Calibri"/>
              </a:rPr>
              <a:t>Évaluation des performances des modèles de segmentation (Modalité IRM)</a:t>
            </a:r>
          </a:p>
        </p:txBody>
      </p:sp>
      <p:cxnSp>
        <p:nvCxnSpPr>
          <p:cNvPr id="19" name="رابط كسهم مستقيم 18">
            <a:extLst>
              <a:ext uri="{FF2B5EF4-FFF2-40B4-BE49-F238E27FC236}">
                <a16:creationId xmlns:a16="http://schemas.microsoft.com/office/drawing/2014/main" id="{41F017A3-B1A9-47B4-A241-9ACCB38B06FC}"/>
              </a:ext>
            </a:extLst>
          </p:cNvPr>
          <p:cNvCxnSpPr>
            <a:cxnSpLocks/>
          </p:cNvCxnSpPr>
          <p:nvPr/>
        </p:nvCxnSpPr>
        <p:spPr>
          <a:xfrm>
            <a:off x="6670070" y="1161359"/>
            <a:ext cx="724830" cy="416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313506D2-BE1B-49C4-A4C3-A8E0B3D7072E}"/>
              </a:ext>
            </a:extLst>
          </p:cNvPr>
          <p:cNvSpPr/>
          <p:nvPr/>
        </p:nvSpPr>
        <p:spPr>
          <a:xfrm>
            <a:off x="7249814" y="1353309"/>
            <a:ext cx="1550389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plus précis et interprétable</a:t>
            </a:r>
          </a:p>
        </p:txBody>
      </p:sp>
      <p:sp>
        <p:nvSpPr>
          <p:cNvPr id="18" name="شكل بيضاوي 17">
            <a:extLst>
              <a:ext uri="{FF2B5EF4-FFF2-40B4-BE49-F238E27FC236}">
                <a16:creationId xmlns:a16="http://schemas.microsoft.com/office/drawing/2014/main" id="{B689B8F3-8C82-4157-A720-4B8422D1C671}"/>
              </a:ext>
            </a:extLst>
          </p:cNvPr>
          <p:cNvSpPr/>
          <p:nvPr/>
        </p:nvSpPr>
        <p:spPr>
          <a:xfrm>
            <a:off x="7972914" y="3833376"/>
            <a:ext cx="396300" cy="3693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شكل بيضاوي 23">
            <a:extLst>
              <a:ext uri="{FF2B5EF4-FFF2-40B4-BE49-F238E27FC236}">
                <a16:creationId xmlns:a16="http://schemas.microsoft.com/office/drawing/2014/main" id="{469A9FF9-AB49-4CDC-8647-A0D1CED07197}"/>
              </a:ext>
            </a:extLst>
          </p:cNvPr>
          <p:cNvSpPr/>
          <p:nvPr/>
        </p:nvSpPr>
        <p:spPr>
          <a:xfrm>
            <a:off x="9803834" y="3784243"/>
            <a:ext cx="396300" cy="369332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شكل بيضاوي 24">
            <a:extLst>
              <a:ext uri="{FF2B5EF4-FFF2-40B4-BE49-F238E27FC236}">
                <a16:creationId xmlns:a16="http://schemas.microsoft.com/office/drawing/2014/main" id="{55848472-F96A-4692-892C-9A4F74825B69}"/>
              </a:ext>
            </a:extLst>
          </p:cNvPr>
          <p:cNvSpPr/>
          <p:nvPr/>
        </p:nvSpPr>
        <p:spPr>
          <a:xfrm>
            <a:off x="8978754" y="4274421"/>
            <a:ext cx="396300" cy="36933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شكل بيضاوي 25">
            <a:extLst>
              <a:ext uri="{FF2B5EF4-FFF2-40B4-BE49-F238E27FC236}">
                <a16:creationId xmlns:a16="http://schemas.microsoft.com/office/drawing/2014/main" id="{8A55D6D3-91D0-4A3B-BADE-CA5637AFF3DF}"/>
              </a:ext>
            </a:extLst>
          </p:cNvPr>
          <p:cNvSpPr/>
          <p:nvPr/>
        </p:nvSpPr>
        <p:spPr>
          <a:xfrm>
            <a:off x="10709178" y="4193078"/>
            <a:ext cx="396300" cy="36933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مستطيل 26">
            <a:extLst>
              <a:ext uri="{FF2B5EF4-FFF2-40B4-BE49-F238E27FC236}">
                <a16:creationId xmlns:a16="http://schemas.microsoft.com/office/drawing/2014/main" id="{87D6096B-BA19-43DC-950A-D3F3747A40CB}"/>
              </a:ext>
            </a:extLst>
          </p:cNvPr>
          <p:cNvSpPr/>
          <p:nvPr/>
        </p:nvSpPr>
        <p:spPr>
          <a:xfrm>
            <a:off x="6980036" y="4908010"/>
            <a:ext cx="239730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 de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forte importance</a:t>
            </a:r>
          </a:p>
        </p:txBody>
      </p:sp>
      <p:sp>
        <p:nvSpPr>
          <p:cNvPr id="28" name="مستطيل 27">
            <a:extLst>
              <a:ext uri="{FF2B5EF4-FFF2-40B4-BE49-F238E27FC236}">
                <a16:creationId xmlns:a16="http://schemas.microsoft.com/office/drawing/2014/main" id="{7B510D58-C7A2-4139-B180-8B28A19E26FD}"/>
              </a:ext>
            </a:extLst>
          </p:cNvPr>
          <p:cNvSpPr/>
          <p:nvPr/>
        </p:nvSpPr>
        <p:spPr>
          <a:xfrm>
            <a:off x="8510362" y="5738049"/>
            <a:ext cx="3226526" cy="42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également significative</a:t>
            </a: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mais un peu moins prioritaire que le rouge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مستطيل 28">
            <a:extLst>
              <a:ext uri="{FF2B5EF4-FFF2-40B4-BE49-F238E27FC236}">
                <a16:creationId xmlns:a16="http://schemas.microsoft.com/office/drawing/2014/main" id="{8F1E138C-FC84-45CA-8370-1F1CCF394F11}"/>
              </a:ext>
            </a:extLst>
          </p:cNvPr>
          <p:cNvSpPr/>
          <p:nvPr/>
        </p:nvSpPr>
        <p:spPr>
          <a:xfrm>
            <a:off x="8739536" y="2523026"/>
            <a:ext cx="2927931" cy="426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zones avec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 ou pas d’impact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رابط كسهم مستقيم 29">
            <a:extLst>
              <a:ext uri="{FF2B5EF4-FFF2-40B4-BE49-F238E27FC236}">
                <a16:creationId xmlns:a16="http://schemas.microsoft.com/office/drawing/2014/main" id="{7EB5AC4A-09FC-4416-8B2A-809CD8286989}"/>
              </a:ext>
            </a:extLst>
          </p:cNvPr>
          <p:cNvCxnSpPr>
            <a:cxnSpLocks/>
          </p:cNvCxnSpPr>
          <p:nvPr/>
        </p:nvCxnSpPr>
        <p:spPr>
          <a:xfrm>
            <a:off x="8171064" y="4304357"/>
            <a:ext cx="0" cy="636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رابط كسهم مستقيم 35">
            <a:extLst>
              <a:ext uri="{FF2B5EF4-FFF2-40B4-BE49-F238E27FC236}">
                <a16:creationId xmlns:a16="http://schemas.microsoft.com/office/drawing/2014/main" id="{F24776B5-0A06-460E-92FE-CE54724FDA45}"/>
              </a:ext>
            </a:extLst>
          </p:cNvPr>
          <p:cNvCxnSpPr>
            <a:cxnSpLocks/>
          </p:cNvCxnSpPr>
          <p:nvPr/>
        </p:nvCxnSpPr>
        <p:spPr>
          <a:xfrm>
            <a:off x="10015030" y="4274421"/>
            <a:ext cx="0" cy="1364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رابط كسهم مستقيم 37">
            <a:extLst>
              <a:ext uri="{FF2B5EF4-FFF2-40B4-BE49-F238E27FC236}">
                <a16:creationId xmlns:a16="http://schemas.microsoft.com/office/drawing/2014/main" id="{3B0AAE75-45BF-4903-968F-A0CCC3359698}"/>
              </a:ext>
            </a:extLst>
          </p:cNvPr>
          <p:cNvCxnSpPr>
            <a:cxnSpLocks/>
          </p:cNvCxnSpPr>
          <p:nvPr/>
        </p:nvCxnSpPr>
        <p:spPr>
          <a:xfrm flipH="1" flipV="1">
            <a:off x="9174300" y="2944426"/>
            <a:ext cx="1" cy="1258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رابط كسهم مستقيم 39">
            <a:extLst>
              <a:ext uri="{FF2B5EF4-FFF2-40B4-BE49-F238E27FC236}">
                <a16:creationId xmlns:a16="http://schemas.microsoft.com/office/drawing/2014/main" id="{B2AA6553-4B44-4605-AD93-8D2E584F54A1}"/>
              </a:ext>
            </a:extLst>
          </p:cNvPr>
          <p:cNvCxnSpPr>
            <a:cxnSpLocks/>
          </p:cNvCxnSpPr>
          <p:nvPr/>
        </p:nvCxnSpPr>
        <p:spPr>
          <a:xfrm flipH="1" flipV="1">
            <a:off x="10907328" y="2976782"/>
            <a:ext cx="1" cy="1117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مربع نص 46">
            <a:extLst>
              <a:ext uri="{FF2B5EF4-FFF2-40B4-BE49-F238E27FC236}">
                <a16:creationId xmlns:a16="http://schemas.microsoft.com/office/drawing/2014/main" id="{0CC49B81-0E93-4F62-9AD0-CF50FE5DB31F}"/>
              </a:ext>
            </a:extLst>
          </p:cNvPr>
          <p:cNvSpPr txBox="1"/>
          <p:nvPr/>
        </p:nvSpPr>
        <p:spPr>
          <a:xfrm>
            <a:off x="614177" y="295069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70F264A-174B-43BA-8CD3-61CC8682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0" y="1130075"/>
            <a:ext cx="6530524" cy="5190198"/>
          </a:xfrm>
          <a:prstGeom prst="rect">
            <a:avLst/>
          </a:prstGeom>
        </p:spPr>
      </p:pic>
      <p:sp>
        <p:nvSpPr>
          <p:cNvPr id="31" name="مستطيل 30">
            <a:extLst>
              <a:ext uri="{FF2B5EF4-FFF2-40B4-BE49-F238E27FC236}">
                <a16:creationId xmlns:a16="http://schemas.microsoft.com/office/drawing/2014/main" id="{30BF11C9-19E4-46C9-A18A-27B5752DA897}"/>
              </a:ext>
            </a:extLst>
          </p:cNvPr>
          <p:cNvSpPr/>
          <p:nvPr/>
        </p:nvSpPr>
        <p:spPr>
          <a:xfrm>
            <a:off x="4444142" y="1184198"/>
            <a:ext cx="2279770" cy="51360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صورة 31">
            <a:extLst>
              <a:ext uri="{FF2B5EF4-FFF2-40B4-BE49-F238E27FC236}">
                <a16:creationId xmlns:a16="http://schemas.microsoft.com/office/drawing/2014/main" id="{9796DE8D-AAA6-40F3-AFF5-2E8B3DFB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662" y="1281080"/>
            <a:ext cx="944150" cy="936627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3EDF11A1-4BD8-4495-8EEA-B6876856C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79" y="1268859"/>
            <a:ext cx="944150" cy="932910"/>
          </a:xfrm>
          <a:prstGeom prst="rect">
            <a:avLst/>
          </a:prstGeom>
        </p:spPr>
      </p:pic>
      <p:sp>
        <p:nvSpPr>
          <p:cNvPr id="34" name="مستطيل 33">
            <a:extLst>
              <a:ext uri="{FF2B5EF4-FFF2-40B4-BE49-F238E27FC236}">
                <a16:creationId xmlns:a16="http://schemas.microsoft.com/office/drawing/2014/main" id="{459A8353-0B59-432D-B218-5A98817FC394}"/>
              </a:ext>
            </a:extLst>
          </p:cNvPr>
          <p:cNvSpPr/>
          <p:nvPr/>
        </p:nvSpPr>
        <p:spPr>
          <a:xfrm>
            <a:off x="9332907" y="2237444"/>
            <a:ext cx="1066745" cy="32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1</a:t>
            </a:r>
          </a:p>
        </p:txBody>
      </p:sp>
      <p:sp>
        <p:nvSpPr>
          <p:cNvPr id="35" name="مستطيل 34">
            <a:extLst>
              <a:ext uri="{FF2B5EF4-FFF2-40B4-BE49-F238E27FC236}">
                <a16:creationId xmlns:a16="http://schemas.microsoft.com/office/drawing/2014/main" id="{2BE49C98-E1A4-45EF-863F-8A67D5AFF28E}"/>
              </a:ext>
            </a:extLst>
          </p:cNvPr>
          <p:cNvSpPr/>
          <p:nvPr/>
        </p:nvSpPr>
        <p:spPr>
          <a:xfrm>
            <a:off x="10456481" y="2233638"/>
            <a:ext cx="1066745" cy="32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2</a:t>
            </a:r>
          </a:p>
        </p:txBody>
      </p:sp>
    </p:spTree>
    <p:extLst>
      <p:ext uri="{BB962C8B-B14F-4D97-AF65-F5344CB8AC3E}">
        <p14:creationId xmlns:p14="http://schemas.microsoft.com/office/powerpoint/2010/main" val="18521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29" grpId="0"/>
      <p:bldP spid="31" grpId="0" animBg="1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32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CADA4-E34E-4F8F-E823-8A8AB0F4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04" y="1815604"/>
            <a:ext cx="5508636" cy="4207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4321B-8AD9-BB4A-3D13-23F5FCE324BC}"/>
              </a:ext>
            </a:extLst>
          </p:cNvPr>
          <p:cNvSpPr/>
          <p:nvPr/>
        </p:nvSpPr>
        <p:spPr>
          <a:xfrm>
            <a:off x="1172862" y="1073031"/>
            <a:ext cx="3215832" cy="8086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/>
                <a:ea typeface="+mn-lt"/>
                <a:cs typeface="+mn-lt"/>
              </a:rPr>
              <a:t>NeuroSegNet</a:t>
            </a:r>
            <a:endParaRPr lang="en-US" sz="2400" b="1" dirty="0">
              <a:latin typeface="Times New Roman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0DBCF5-56D7-DE18-4C46-C70FD29D985D}"/>
              </a:ext>
            </a:extLst>
          </p:cNvPr>
          <p:cNvSpPr txBox="1"/>
          <p:nvPr/>
        </p:nvSpPr>
        <p:spPr>
          <a:xfrm>
            <a:off x="1629201" y="710519"/>
            <a:ext cx="95486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ea typeface="Calibri"/>
                <a:cs typeface="Calibri"/>
              </a:rPr>
              <a:t>Déploiement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60C5732A-8A1C-4262-967A-DD361480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62" y="2130201"/>
            <a:ext cx="4628034" cy="2597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سهم: لليمين 9">
            <a:extLst>
              <a:ext uri="{FF2B5EF4-FFF2-40B4-BE49-F238E27FC236}">
                <a16:creationId xmlns:a16="http://schemas.microsoft.com/office/drawing/2014/main" id="{E4D12720-53CD-4E79-802E-310EF341FADC}"/>
              </a:ext>
            </a:extLst>
          </p:cNvPr>
          <p:cNvSpPr/>
          <p:nvPr/>
        </p:nvSpPr>
        <p:spPr>
          <a:xfrm>
            <a:off x="6022495" y="3244333"/>
            <a:ext cx="992777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A0F5424-4ECE-466A-89FE-19F1904FB892}"/>
              </a:ext>
            </a:extLst>
          </p:cNvPr>
          <p:cNvSpPr/>
          <p:nvPr/>
        </p:nvSpPr>
        <p:spPr>
          <a:xfrm>
            <a:off x="8152277" y="1097313"/>
            <a:ext cx="3481909" cy="8086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/>
              </a:rPr>
              <a:t>Environement</a:t>
            </a:r>
          </a:p>
          <a:p>
            <a:pPr algn="ctr"/>
            <a:r>
              <a:rPr lang="en-US" sz="2400" b="1" dirty="0">
                <a:latin typeface="Times New Roman"/>
              </a:rPr>
              <a:t>Hospitalier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7194282-80D7-49E8-AC04-A00EFD8B1C2B}"/>
              </a:ext>
            </a:extLst>
          </p:cNvPr>
          <p:cNvSpPr txBox="1"/>
          <p:nvPr/>
        </p:nvSpPr>
        <p:spPr>
          <a:xfrm>
            <a:off x="614177" y="295069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04.Segmentation des Tumeurs 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3F84-8B91-D4EC-D5F7-52D3FBAB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C706672-C6AB-78C3-51EF-9C3F84E77F45}"/>
              </a:ext>
            </a:extLst>
          </p:cNvPr>
          <p:cNvSpPr txBox="1"/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مربع نص 7">
            <a:extLst>
              <a:ext uri="{FF2B5EF4-FFF2-40B4-BE49-F238E27FC236}">
                <a16:creationId xmlns:a16="http://schemas.microsoft.com/office/drawing/2014/main" id="{5DA3CB73-6F28-C66F-1C80-E9F3C70EE7D2}"/>
              </a:ext>
            </a:extLst>
          </p:cNvPr>
          <p:cNvSpPr txBox="1"/>
          <p:nvPr/>
        </p:nvSpPr>
        <p:spPr>
          <a:xfrm>
            <a:off x="1721980" y="3652524"/>
            <a:ext cx="9368385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05.Conclusion et Perspectives</a:t>
            </a:r>
            <a:endParaRPr lang="en-US" sz="5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4A434118-2C72-4FD8-8A91-ABF62260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02" y="132084"/>
            <a:ext cx="2991394" cy="3388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012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3223-38E5-8751-9CA7-DF27F902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8EEE9B1A-3B75-43C5-3BBF-B91377BE966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مربع نص 7">
            <a:extLst>
              <a:ext uri="{FF2B5EF4-FFF2-40B4-BE49-F238E27FC236}">
                <a16:creationId xmlns:a16="http://schemas.microsoft.com/office/drawing/2014/main" id="{16CDB9B9-4B67-DFF2-0469-0E6C7AA150CE}"/>
              </a:ext>
            </a:extLst>
          </p:cNvPr>
          <p:cNvSpPr txBox="1"/>
          <p:nvPr/>
        </p:nvSpPr>
        <p:spPr>
          <a:xfrm>
            <a:off x="3194791" y="3496714"/>
            <a:ext cx="6037545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 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16E4FFE7-F12C-4514-9769-E65830EA1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4571" r="9030"/>
          <a:stretch/>
        </p:blipFill>
        <p:spPr>
          <a:xfrm>
            <a:off x="4743695" y="424543"/>
            <a:ext cx="2704610" cy="3004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724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C55B-C64D-92CB-C088-463405E5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5C40BA4-DC47-A145-8554-E33BF5469609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5A57C24-2585-8AC4-B496-CC719A4753A5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BCCF4112-A898-D1C5-1AE7-92E05DEE7250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EB928636-53E6-1914-AF0F-DFF9FDADC844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160C83B-EC1D-47EE-4C60-DE10D23DE3DE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مربع نص 72">
            <a:extLst>
              <a:ext uri="{FF2B5EF4-FFF2-40B4-BE49-F238E27FC236}">
                <a16:creationId xmlns:a16="http://schemas.microsoft.com/office/drawing/2014/main" id="{BE0A4696-ACB6-4B60-837A-46FEC8E9D069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04.Segmentation des Tumeurs 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مربع نص 6">
            <a:extLst>
              <a:ext uri="{FF2B5EF4-FFF2-40B4-BE49-F238E27FC236}">
                <a16:creationId xmlns:a16="http://schemas.microsoft.com/office/drawing/2014/main" id="{82194288-2359-5425-E1D2-54CE9E0E79C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مربع نص 7">
            <a:extLst>
              <a:ext uri="{FF2B5EF4-FFF2-40B4-BE49-F238E27FC236}">
                <a16:creationId xmlns:a16="http://schemas.microsoft.com/office/drawing/2014/main" id="{2EB9FCBB-541F-1D1A-4A71-5A4FF1D45D65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مربع نص 8">
            <a:extLst>
              <a:ext uri="{FF2B5EF4-FFF2-40B4-BE49-F238E27FC236}">
                <a16:creationId xmlns:a16="http://schemas.microsoft.com/office/drawing/2014/main" id="{F9DC2E7B-DCC0-CB8A-0AA7-1B2AF35DDEBF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رابط مستقيم 10">
            <a:extLst>
              <a:ext uri="{FF2B5EF4-FFF2-40B4-BE49-F238E27FC236}">
                <a16:creationId xmlns:a16="http://schemas.microsoft.com/office/drawing/2014/main" id="{04D37F8F-FEE8-D4D9-9E40-BB66127CED36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مستطيل: زوايا مستديرة 98">
            <a:extLst>
              <a:ext uri="{FF2B5EF4-FFF2-40B4-BE49-F238E27FC236}">
                <a16:creationId xmlns:a16="http://schemas.microsoft.com/office/drawing/2014/main" id="{E5DEB7A4-9B42-16F7-C3C9-C047E1A9C975}"/>
              </a:ext>
            </a:extLst>
          </p:cNvPr>
          <p:cNvSpPr/>
          <p:nvPr/>
        </p:nvSpPr>
        <p:spPr>
          <a:xfrm>
            <a:off x="827000" y="1679599"/>
            <a:ext cx="2020186" cy="21345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مستطيل 99">
            <a:extLst>
              <a:ext uri="{FF2B5EF4-FFF2-40B4-BE49-F238E27FC236}">
                <a16:creationId xmlns:a16="http://schemas.microsoft.com/office/drawing/2014/main" id="{75016103-1053-79EF-BA79-BE6ECC1FE0F4}"/>
              </a:ext>
            </a:extLst>
          </p:cNvPr>
          <p:cNvSpPr/>
          <p:nvPr/>
        </p:nvSpPr>
        <p:spPr>
          <a:xfrm>
            <a:off x="836478" y="1656634"/>
            <a:ext cx="2017704" cy="46522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 IA Générative</a:t>
            </a:r>
          </a:p>
        </p:txBody>
      </p:sp>
      <p:sp>
        <p:nvSpPr>
          <p:cNvPr id="17" name="مستطيل 100">
            <a:extLst>
              <a:ext uri="{FF2B5EF4-FFF2-40B4-BE49-F238E27FC236}">
                <a16:creationId xmlns:a16="http://schemas.microsoft.com/office/drawing/2014/main" id="{0D72BEDE-5067-2CA2-150A-581548ADE6D0}"/>
              </a:ext>
            </a:extLst>
          </p:cNvPr>
          <p:cNvSpPr/>
          <p:nvPr/>
        </p:nvSpPr>
        <p:spPr>
          <a:xfrm>
            <a:off x="983755" y="2075508"/>
            <a:ext cx="1600806" cy="34894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18" name="مستطيل 101">
            <a:extLst>
              <a:ext uri="{FF2B5EF4-FFF2-40B4-BE49-F238E27FC236}">
                <a16:creationId xmlns:a16="http://schemas.microsoft.com/office/drawing/2014/main" id="{76CB143F-0F14-5DE5-0C47-91D6CF79DE88}"/>
              </a:ext>
            </a:extLst>
          </p:cNvPr>
          <p:cNvSpPr/>
          <p:nvPr/>
        </p:nvSpPr>
        <p:spPr>
          <a:xfrm>
            <a:off x="983754" y="2480233"/>
            <a:ext cx="1607964" cy="3525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CGAN</a:t>
            </a:r>
          </a:p>
        </p:txBody>
      </p:sp>
      <p:sp>
        <p:nvSpPr>
          <p:cNvPr id="19" name="مستطيل 102">
            <a:extLst>
              <a:ext uri="{FF2B5EF4-FFF2-40B4-BE49-F238E27FC236}">
                <a16:creationId xmlns:a16="http://schemas.microsoft.com/office/drawing/2014/main" id="{5874EF6F-C44B-B911-C068-B32F3A507B86}"/>
              </a:ext>
            </a:extLst>
          </p:cNvPr>
          <p:cNvSpPr/>
          <p:nvPr/>
        </p:nvSpPr>
        <p:spPr>
          <a:xfrm>
            <a:off x="983754" y="2891156"/>
            <a:ext cx="1600807" cy="34894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</a:p>
        </p:txBody>
      </p:sp>
      <p:sp>
        <p:nvSpPr>
          <p:cNvPr id="22" name="مستطيل 103">
            <a:extLst>
              <a:ext uri="{FF2B5EF4-FFF2-40B4-BE49-F238E27FC236}">
                <a16:creationId xmlns:a16="http://schemas.microsoft.com/office/drawing/2014/main" id="{5E4D56BA-809F-05A5-2B90-353FFE1EEC90}"/>
              </a:ext>
            </a:extLst>
          </p:cNvPr>
          <p:cNvSpPr/>
          <p:nvPr/>
        </p:nvSpPr>
        <p:spPr>
          <a:xfrm>
            <a:off x="983753" y="3307356"/>
            <a:ext cx="1600807" cy="339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VAE-CGAN</a:t>
            </a:r>
          </a:p>
        </p:txBody>
      </p:sp>
      <p:sp>
        <p:nvSpPr>
          <p:cNvPr id="23" name="مستطيل 104">
            <a:extLst>
              <a:ext uri="{FF2B5EF4-FFF2-40B4-BE49-F238E27FC236}">
                <a16:creationId xmlns:a16="http://schemas.microsoft.com/office/drawing/2014/main" id="{80276536-8AFF-0D1F-8566-AED6E90FB046}"/>
              </a:ext>
            </a:extLst>
          </p:cNvPr>
          <p:cNvSpPr/>
          <p:nvPr/>
        </p:nvSpPr>
        <p:spPr>
          <a:xfrm>
            <a:off x="-179856" y="2002058"/>
            <a:ext cx="1172381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réelles</a:t>
            </a:r>
          </a:p>
        </p:txBody>
      </p:sp>
      <p:sp>
        <p:nvSpPr>
          <p:cNvPr id="26" name="سهم: لليمين 105">
            <a:extLst>
              <a:ext uri="{FF2B5EF4-FFF2-40B4-BE49-F238E27FC236}">
                <a16:creationId xmlns:a16="http://schemas.microsoft.com/office/drawing/2014/main" id="{A7D66CBA-5788-93E2-AE7A-789D1E1B51CE}"/>
              </a:ext>
            </a:extLst>
          </p:cNvPr>
          <p:cNvSpPr/>
          <p:nvPr/>
        </p:nvSpPr>
        <p:spPr>
          <a:xfrm>
            <a:off x="111896" y="2562223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سهم: لليمين 106">
            <a:extLst>
              <a:ext uri="{FF2B5EF4-FFF2-40B4-BE49-F238E27FC236}">
                <a16:creationId xmlns:a16="http://schemas.microsoft.com/office/drawing/2014/main" id="{F4260D9A-DAAE-9B17-0715-95FB23F7824C}"/>
              </a:ext>
            </a:extLst>
          </p:cNvPr>
          <p:cNvSpPr/>
          <p:nvPr/>
        </p:nvSpPr>
        <p:spPr>
          <a:xfrm>
            <a:off x="2871391" y="200205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سهم: لليمين 107">
            <a:extLst>
              <a:ext uri="{FF2B5EF4-FFF2-40B4-BE49-F238E27FC236}">
                <a16:creationId xmlns:a16="http://schemas.microsoft.com/office/drawing/2014/main" id="{BBDB6534-C833-37B5-F06A-C2BE54DFCFCF}"/>
              </a:ext>
            </a:extLst>
          </p:cNvPr>
          <p:cNvSpPr/>
          <p:nvPr/>
        </p:nvSpPr>
        <p:spPr>
          <a:xfrm>
            <a:off x="2867869" y="2406533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سهم: لليمين 108">
            <a:extLst>
              <a:ext uri="{FF2B5EF4-FFF2-40B4-BE49-F238E27FC236}">
                <a16:creationId xmlns:a16="http://schemas.microsoft.com/office/drawing/2014/main" id="{3689473E-6984-B41F-5D15-47B9665752F0}"/>
              </a:ext>
            </a:extLst>
          </p:cNvPr>
          <p:cNvSpPr/>
          <p:nvPr/>
        </p:nvSpPr>
        <p:spPr>
          <a:xfrm>
            <a:off x="2867869" y="2806576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سهم: لليمين 109">
            <a:extLst>
              <a:ext uri="{FF2B5EF4-FFF2-40B4-BE49-F238E27FC236}">
                <a16:creationId xmlns:a16="http://schemas.microsoft.com/office/drawing/2014/main" id="{A521F2F0-5AAC-6810-16F0-C0E0A8D1679D}"/>
              </a:ext>
            </a:extLst>
          </p:cNvPr>
          <p:cNvSpPr/>
          <p:nvPr/>
        </p:nvSpPr>
        <p:spPr>
          <a:xfrm>
            <a:off x="2871391" y="3207289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مستطيل 110">
            <a:extLst>
              <a:ext uri="{FF2B5EF4-FFF2-40B4-BE49-F238E27FC236}">
                <a16:creationId xmlns:a16="http://schemas.microsoft.com/office/drawing/2014/main" id="{8D65E3B9-441A-4AB5-D0F4-0BAD70DC75EF}"/>
              </a:ext>
            </a:extLst>
          </p:cNvPr>
          <p:cNvSpPr/>
          <p:nvPr/>
        </p:nvSpPr>
        <p:spPr>
          <a:xfrm>
            <a:off x="3530055" y="1983184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 générées</a:t>
            </a:r>
          </a:p>
        </p:txBody>
      </p:sp>
      <p:sp>
        <p:nvSpPr>
          <p:cNvPr id="32" name="سهم: منحني لليسار 114">
            <a:extLst>
              <a:ext uri="{FF2B5EF4-FFF2-40B4-BE49-F238E27FC236}">
                <a16:creationId xmlns:a16="http://schemas.microsoft.com/office/drawing/2014/main" id="{C37930AF-CC04-BFA6-2132-4FB93ADB7709}"/>
              </a:ext>
            </a:extLst>
          </p:cNvPr>
          <p:cNvSpPr/>
          <p:nvPr/>
        </p:nvSpPr>
        <p:spPr>
          <a:xfrm>
            <a:off x="2606385" y="2245296"/>
            <a:ext cx="496713" cy="861098"/>
          </a:xfrm>
          <a:prstGeom prst="curved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سهم: منحني لليسار 115">
            <a:extLst>
              <a:ext uri="{FF2B5EF4-FFF2-40B4-BE49-F238E27FC236}">
                <a16:creationId xmlns:a16="http://schemas.microsoft.com/office/drawing/2014/main" id="{0DF7FF6B-E0D7-84B5-F755-699A54F62BA6}"/>
              </a:ext>
            </a:extLst>
          </p:cNvPr>
          <p:cNvSpPr/>
          <p:nvPr/>
        </p:nvSpPr>
        <p:spPr>
          <a:xfrm>
            <a:off x="2601770" y="2225851"/>
            <a:ext cx="360307" cy="542691"/>
          </a:xfrm>
          <a:prstGeom prst="curvedLeftArrow">
            <a:avLst>
              <a:gd name="adj1" fmla="val 25000"/>
              <a:gd name="adj2" fmla="val 50000"/>
              <a:gd name="adj3" fmla="val 1774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سهم: منحني لليسار 116">
            <a:extLst>
              <a:ext uri="{FF2B5EF4-FFF2-40B4-BE49-F238E27FC236}">
                <a16:creationId xmlns:a16="http://schemas.microsoft.com/office/drawing/2014/main" id="{A24C5161-E6F0-BAEB-60ED-DFE1578236D1}"/>
              </a:ext>
            </a:extLst>
          </p:cNvPr>
          <p:cNvSpPr/>
          <p:nvPr/>
        </p:nvSpPr>
        <p:spPr>
          <a:xfrm>
            <a:off x="2601770" y="2208217"/>
            <a:ext cx="555145" cy="1351907"/>
          </a:xfrm>
          <a:prstGeom prst="curved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مستطيل 117">
            <a:extLst>
              <a:ext uri="{FF2B5EF4-FFF2-40B4-BE49-F238E27FC236}">
                <a16:creationId xmlns:a16="http://schemas.microsoft.com/office/drawing/2014/main" id="{F1DB85AC-84E3-74FA-6468-4A501294E32C}"/>
              </a:ext>
            </a:extLst>
          </p:cNvPr>
          <p:cNvSpPr/>
          <p:nvPr/>
        </p:nvSpPr>
        <p:spPr>
          <a:xfrm>
            <a:off x="5402629" y="2423857"/>
            <a:ext cx="935064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مستطيل 118">
            <a:extLst>
              <a:ext uri="{FF2B5EF4-FFF2-40B4-BE49-F238E27FC236}">
                <a16:creationId xmlns:a16="http://schemas.microsoft.com/office/drawing/2014/main" id="{E0C73931-892D-61F9-F7A7-7A6B0C0B3460}"/>
              </a:ext>
            </a:extLst>
          </p:cNvPr>
          <p:cNvSpPr/>
          <p:nvPr/>
        </p:nvSpPr>
        <p:spPr>
          <a:xfrm>
            <a:off x="3491997" y="2358190"/>
            <a:ext cx="1415808" cy="45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37" name="مستطيل 119">
            <a:extLst>
              <a:ext uri="{FF2B5EF4-FFF2-40B4-BE49-F238E27FC236}">
                <a16:creationId xmlns:a16="http://schemas.microsoft.com/office/drawing/2014/main" id="{A95C921E-F46A-1441-D2C7-1E0F73B63022}"/>
              </a:ext>
            </a:extLst>
          </p:cNvPr>
          <p:cNvSpPr/>
          <p:nvPr/>
        </p:nvSpPr>
        <p:spPr>
          <a:xfrm>
            <a:off x="3455718" y="2782247"/>
            <a:ext cx="1445899" cy="417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38" name="مستطيل 120">
            <a:extLst>
              <a:ext uri="{FF2B5EF4-FFF2-40B4-BE49-F238E27FC236}">
                <a16:creationId xmlns:a16="http://schemas.microsoft.com/office/drawing/2014/main" id="{C2117FF8-6B61-A7B2-1DC1-8984E533A6D0}"/>
              </a:ext>
            </a:extLst>
          </p:cNvPr>
          <p:cNvSpPr/>
          <p:nvPr/>
        </p:nvSpPr>
        <p:spPr>
          <a:xfrm>
            <a:off x="3480573" y="3166875"/>
            <a:ext cx="1408807" cy="397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39" name="مستطيل: زوايا مستديرة 121">
            <a:extLst>
              <a:ext uri="{FF2B5EF4-FFF2-40B4-BE49-F238E27FC236}">
                <a16:creationId xmlns:a16="http://schemas.microsoft.com/office/drawing/2014/main" id="{6B198C03-1144-C499-AA3F-D82059D7981A}"/>
              </a:ext>
            </a:extLst>
          </p:cNvPr>
          <p:cNvSpPr/>
          <p:nvPr/>
        </p:nvSpPr>
        <p:spPr>
          <a:xfrm>
            <a:off x="5541329" y="1387950"/>
            <a:ext cx="3168161" cy="281413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مستطيل 139">
            <a:extLst>
              <a:ext uri="{FF2B5EF4-FFF2-40B4-BE49-F238E27FC236}">
                <a16:creationId xmlns:a16="http://schemas.microsoft.com/office/drawing/2014/main" id="{8E4C364B-69CA-53CD-0E2D-1DA6B0782484}"/>
              </a:ext>
            </a:extLst>
          </p:cNvPr>
          <p:cNvSpPr/>
          <p:nvPr/>
        </p:nvSpPr>
        <p:spPr>
          <a:xfrm>
            <a:off x="6076274" y="1527942"/>
            <a:ext cx="2018235" cy="28236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 Classification</a:t>
            </a:r>
          </a:p>
        </p:txBody>
      </p:sp>
      <p:sp>
        <p:nvSpPr>
          <p:cNvPr id="41" name="سهم: لليمين 140">
            <a:extLst>
              <a:ext uri="{FF2B5EF4-FFF2-40B4-BE49-F238E27FC236}">
                <a16:creationId xmlns:a16="http://schemas.microsoft.com/office/drawing/2014/main" id="{885ED876-99C3-F841-AEF4-C81565DA09B1}"/>
              </a:ext>
            </a:extLst>
          </p:cNvPr>
          <p:cNvSpPr/>
          <p:nvPr/>
        </p:nvSpPr>
        <p:spPr>
          <a:xfrm>
            <a:off x="4838593" y="2391139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سهم: لليمين 141">
            <a:extLst>
              <a:ext uri="{FF2B5EF4-FFF2-40B4-BE49-F238E27FC236}">
                <a16:creationId xmlns:a16="http://schemas.microsoft.com/office/drawing/2014/main" id="{646D635F-F33C-D2B0-0F08-C4FC7DE04476}"/>
              </a:ext>
            </a:extLst>
          </p:cNvPr>
          <p:cNvSpPr/>
          <p:nvPr/>
        </p:nvSpPr>
        <p:spPr>
          <a:xfrm>
            <a:off x="4834203" y="280651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سهم: لليمين 142">
            <a:extLst>
              <a:ext uri="{FF2B5EF4-FFF2-40B4-BE49-F238E27FC236}">
                <a16:creationId xmlns:a16="http://schemas.microsoft.com/office/drawing/2014/main" id="{027A3FC0-E687-B5F2-4AAA-49AAD2BEB397}"/>
              </a:ext>
            </a:extLst>
          </p:cNvPr>
          <p:cNvSpPr/>
          <p:nvPr/>
        </p:nvSpPr>
        <p:spPr>
          <a:xfrm>
            <a:off x="4848853" y="3185627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مستطيل: زوايا مستديرة 143">
            <a:extLst>
              <a:ext uri="{FF2B5EF4-FFF2-40B4-BE49-F238E27FC236}">
                <a16:creationId xmlns:a16="http://schemas.microsoft.com/office/drawing/2014/main" id="{EC045141-EB01-A877-79E1-D5A4ACE03BE4}"/>
              </a:ext>
            </a:extLst>
          </p:cNvPr>
          <p:cNvSpPr/>
          <p:nvPr/>
        </p:nvSpPr>
        <p:spPr>
          <a:xfrm>
            <a:off x="5659272" y="2363053"/>
            <a:ext cx="2948575" cy="160764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مستطيل 144">
            <a:extLst>
              <a:ext uri="{FF2B5EF4-FFF2-40B4-BE49-F238E27FC236}">
                <a16:creationId xmlns:a16="http://schemas.microsoft.com/office/drawing/2014/main" id="{33F85358-999E-88A5-3443-11D17CA8C888}"/>
              </a:ext>
            </a:extLst>
          </p:cNvPr>
          <p:cNvSpPr/>
          <p:nvPr/>
        </p:nvSpPr>
        <p:spPr>
          <a:xfrm>
            <a:off x="5805779" y="2447372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</a:p>
        </p:txBody>
      </p:sp>
      <p:sp>
        <p:nvSpPr>
          <p:cNvPr id="46" name="مستطيل 145">
            <a:extLst>
              <a:ext uri="{FF2B5EF4-FFF2-40B4-BE49-F238E27FC236}">
                <a16:creationId xmlns:a16="http://schemas.microsoft.com/office/drawing/2014/main" id="{652C833C-0F73-EFE3-350D-EB2FF466950B}"/>
              </a:ext>
            </a:extLst>
          </p:cNvPr>
          <p:cNvSpPr/>
          <p:nvPr/>
        </p:nvSpPr>
        <p:spPr>
          <a:xfrm>
            <a:off x="5997282" y="1904850"/>
            <a:ext cx="2176221" cy="3241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Times New Roman"/>
              <a:ea typeface="Calibri"/>
              <a:cs typeface="Calibri"/>
            </a:endParaRPr>
          </a:p>
          <a:p>
            <a:pPr algn="ctr"/>
            <a:r>
              <a:rPr lang="en-US" sz="1800" b="1" dirty="0">
                <a:latin typeface="Times New Roman"/>
                <a:ea typeface="Calibri"/>
                <a:cs typeface="Calibri"/>
              </a:rPr>
              <a:t>Modèle 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Ensembliste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مستطيل 146">
            <a:extLst>
              <a:ext uri="{FF2B5EF4-FFF2-40B4-BE49-F238E27FC236}">
                <a16:creationId xmlns:a16="http://schemas.microsoft.com/office/drawing/2014/main" id="{CDEC4167-0E7D-93BE-512F-7FF6526960E2}"/>
              </a:ext>
            </a:extLst>
          </p:cNvPr>
          <p:cNvSpPr/>
          <p:nvPr/>
        </p:nvSpPr>
        <p:spPr>
          <a:xfrm>
            <a:off x="5805779" y="2815310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</a:p>
        </p:txBody>
      </p:sp>
      <p:sp>
        <p:nvSpPr>
          <p:cNvPr id="48" name="مستطيل 147">
            <a:extLst>
              <a:ext uri="{FF2B5EF4-FFF2-40B4-BE49-F238E27FC236}">
                <a16:creationId xmlns:a16="http://schemas.microsoft.com/office/drawing/2014/main" id="{0CED5A9B-1A0A-90DC-2727-B34EF17E6FF3}"/>
              </a:ext>
            </a:extLst>
          </p:cNvPr>
          <p:cNvSpPr/>
          <p:nvPr/>
        </p:nvSpPr>
        <p:spPr>
          <a:xfrm>
            <a:off x="5818391" y="3194352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</p:txBody>
      </p:sp>
      <p:sp>
        <p:nvSpPr>
          <p:cNvPr id="49" name="مستطيل 148">
            <a:extLst>
              <a:ext uri="{FF2B5EF4-FFF2-40B4-BE49-F238E27FC236}">
                <a16:creationId xmlns:a16="http://schemas.microsoft.com/office/drawing/2014/main" id="{1299AC46-A805-4494-0B45-3FFB51E38D75}"/>
              </a:ext>
            </a:extLst>
          </p:cNvPr>
          <p:cNvSpPr/>
          <p:nvPr/>
        </p:nvSpPr>
        <p:spPr>
          <a:xfrm>
            <a:off x="5858472" y="3562290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</a:p>
        </p:txBody>
      </p:sp>
      <p:sp>
        <p:nvSpPr>
          <p:cNvPr id="50" name="سهم: لليمين 149">
            <a:extLst>
              <a:ext uri="{FF2B5EF4-FFF2-40B4-BE49-F238E27FC236}">
                <a16:creationId xmlns:a16="http://schemas.microsoft.com/office/drawing/2014/main" id="{C9F33634-F300-194C-CF93-A6F091EB1B76}"/>
              </a:ext>
            </a:extLst>
          </p:cNvPr>
          <p:cNvSpPr/>
          <p:nvPr/>
        </p:nvSpPr>
        <p:spPr>
          <a:xfrm>
            <a:off x="11643522" y="4523347"/>
            <a:ext cx="465682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مستطيل 152">
            <a:extLst>
              <a:ext uri="{FF2B5EF4-FFF2-40B4-BE49-F238E27FC236}">
                <a16:creationId xmlns:a16="http://schemas.microsoft.com/office/drawing/2014/main" id="{8DE1965B-55E0-419F-B52D-34F7B4738110}"/>
              </a:ext>
            </a:extLst>
          </p:cNvPr>
          <p:cNvSpPr/>
          <p:nvPr/>
        </p:nvSpPr>
        <p:spPr>
          <a:xfrm>
            <a:off x="10842769" y="763621"/>
            <a:ext cx="1237335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52" name="مستطيل 153">
            <a:extLst>
              <a:ext uri="{FF2B5EF4-FFF2-40B4-BE49-F238E27FC236}">
                <a16:creationId xmlns:a16="http://schemas.microsoft.com/office/drawing/2014/main" id="{1918ED1D-E444-385A-602E-2EE6D684F255}"/>
              </a:ext>
            </a:extLst>
          </p:cNvPr>
          <p:cNvSpPr/>
          <p:nvPr/>
        </p:nvSpPr>
        <p:spPr>
          <a:xfrm>
            <a:off x="10886932" y="2601044"/>
            <a:ext cx="1193172" cy="7881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Meilleur générateur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(CGAN)</a:t>
            </a:r>
          </a:p>
        </p:txBody>
      </p:sp>
      <p:sp>
        <p:nvSpPr>
          <p:cNvPr id="53" name="مستطيل 155">
            <a:extLst>
              <a:ext uri="{FF2B5EF4-FFF2-40B4-BE49-F238E27FC236}">
                <a16:creationId xmlns:a16="http://schemas.microsoft.com/office/drawing/2014/main" id="{DDEB333F-181F-456F-6E86-486DAE9D4F15}"/>
              </a:ext>
            </a:extLst>
          </p:cNvPr>
          <p:cNvSpPr/>
          <p:nvPr/>
        </p:nvSpPr>
        <p:spPr>
          <a:xfrm>
            <a:off x="8532286" y="947668"/>
            <a:ext cx="1958916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Cible : CT réelles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Déséquilibrée</a:t>
            </a:r>
            <a:r>
              <a:rPr lang="fr-FR" sz="16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سهم: لأسفل 156">
            <a:extLst>
              <a:ext uri="{FF2B5EF4-FFF2-40B4-BE49-F238E27FC236}">
                <a16:creationId xmlns:a16="http://schemas.microsoft.com/office/drawing/2014/main" id="{8448F7F1-4976-2F2D-7110-365A5AA424A9}"/>
              </a:ext>
            </a:extLst>
          </p:cNvPr>
          <p:cNvSpPr/>
          <p:nvPr/>
        </p:nvSpPr>
        <p:spPr>
          <a:xfrm rot="16354502">
            <a:off x="10435641" y="759934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سهم: لأسفل 157">
            <a:extLst>
              <a:ext uri="{FF2B5EF4-FFF2-40B4-BE49-F238E27FC236}">
                <a16:creationId xmlns:a16="http://schemas.microsoft.com/office/drawing/2014/main" id="{EA024661-11ED-12B0-B313-560FD22D96D4}"/>
              </a:ext>
            </a:extLst>
          </p:cNvPr>
          <p:cNvSpPr/>
          <p:nvPr/>
        </p:nvSpPr>
        <p:spPr>
          <a:xfrm>
            <a:off x="11356534" y="1154710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مستطيل 158">
            <a:extLst>
              <a:ext uri="{FF2B5EF4-FFF2-40B4-BE49-F238E27FC236}">
                <a16:creationId xmlns:a16="http://schemas.microsoft.com/office/drawing/2014/main" id="{72456BE6-3BAB-6A28-1FEA-63A73AF04A8D}"/>
              </a:ext>
            </a:extLst>
          </p:cNvPr>
          <p:cNvSpPr/>
          <p:nvPr/>
        </p:nvSpPr>
        <p:spPr>
          <a:xfrm>
            <a:off x="10212936" y="1605210"/>
            <a:ext cx="2585325" cy="336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Déséquilibrée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سهم: لليمين 159">
            <a:extLst>
              <a:ext uri="{FF2B5EF4-FFF2-40B4-BE49-F238E27FC236}">
                <a16:creationId xmlns:a16="http://schemas.microsoft.com/office/drawing/2014/main" id="{E972C267-3DE2-C56B-0F4D-2B878D40FCA2}"/>
              </a:ext>
            </a:extLst>
          </p:cNvPr>
          <p:cNvSpPr/>
          <p:nvPr/>
        </p:nvSpPr>
        <p:spPr>
          <a:xfrm rot="5400000">
            <a:off x="11218213" y="2129124"/>
            <a:ext cx="558451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مستطيل 160">
            <a:extLst>
              <a:ext uri="{FF2B5EF4-FFF2-40B4-BE49-F238E27FC236}">
                <a16:creationId xmlns:a16="http://schemas.microsoft.com/office/drawing/2014/main" id="{C5E53C13-399F-0C7D-47C7-36BFCB82587F}"/>
              </a:ext>
            </a:extLst>
          </p:cNvPr>
          <p:cNvSpPr/>
          <p:nvPr/>
        </p:nvSpPr>
        <p:spPr>
          <a:xfrm>
            <a:off x="10235785" y="3988727"/>
            <a:ext cx="2585325" cy="336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équilibrée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سهم: لأسفل 161">
            <a:extLst>
              <a:ext uri="{FF2B5EF4-FFF2-40B4-BE49-F238E27FC236}">
                <a16:creationId xmlns:a16="http://schemas.microsoft.com/office/drawing/2014/main" id="{4964B72D-F4BE-3153-886C-850FF129C496}"/>
              </a:ext>
            </a:extLst>
          </p:cNvPr>
          <p:cNvSpPr/>
          <p:nvPr/>
        </p:nvSpPr>
        <p:spPr>
          <a:xfrm>
            <a:off x="11356534" y="3537148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سهم: لليمين 162">
            <a:extLst>
              <a:ext uri="{FF2B5EF4-FFF2-40B4-BE49-F238E27FC236}">
                <a16:creationId xmlns:a16="http://schemas.microsoft.com/office/drawing/2014/main" id="{FDAD4472-445C-4F97-4DEC-4F1D89DE0559}"/>
              </a:ext>
            </a:extLst>
          </p:cNvPr>
          <p:cNvSpPr/>
          <p:nvPr/>
        </p:nvSpPr>
        <p:spPr>
          <a:xfrm rot="10800000">
            <a:off x="8607847" y="4024158"/>
            <a:ext cx="2394188" cy="17793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رابط مستقيم 173">
            <a:extLst>
              <a:ext uri="{FF2B5EF4-FFF2-40B4-BE49-F238E27FC236}">
                <a16:creationId xmlns:a16="http://schemas.microsoft.com/office/drawing/2014/main" id="{C725A911-B7D7-876A-1B22-80181A9E1AA1}"/>
              </a:ext>
            </a:extLst>
          </p:cNvPr>
          <p:cNvCxnSpPr>
            <a:cxnSpLocks/>
          </p:cNvCxnSpPr>
          <p:nvPr/>
        </p:nvCxnSpPr>
        <p:spPr>
          <a:xfrm>
            <a:off x="12116254" y="1987059"/>
            <a:ext cx="0" cy="3486278"/>
          </a:xfrm>
          <a:prstGeom prst="line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مستطيل: زوايا مستديرة 179">
            <a:extLst>
              <a:ext uri="{FF2B5EF4-FFF2-40B4-BE49-F238E27FC236}">
                <a16:creationId xmlns:a16="http://schemas.microsoft.com/office/drawing/2014/main" id="{4FD3131E-6E22-4B07-B6A4-B8A1B0E99B72}"/>
              </a:ext>
            </a:extLst>
          </p:cNvPr>
          <p:cNvSpPr/>
          <p:nvPr/>
        </p:nvSpPr>
        <p:spPr>
          <a:xfrm>
            <a:off x="8044099" y="4456691"/>
            <a:ext cx="2025105" cy="1811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مستطيل 180">
            <a:extLst>
              <a:ext uri="{FF2B5EF4-FFF2-40B4-BE49-F238E27FC236}">
                <a16:creationId xmlns:a16="http://schemas.microsoft.com/office/drawing/2014/main" id="{04512CBC-407B-BDBF-A395-3CF0A8E91725}"/>
              </a:ext>
            </a:extLst>
          </p:cNvPr>
          <p:cNvSpPr/>
          <p:nvPr/>
        </p:nvSpPr>
        <p:spPr>
          <a:xfrm>
            <a:off x="7290541" y="4492494"/>
            <a:ext cx="3596391" cy="39331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 Segmentation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Tumeurs</a:t>
            </a:r>
          </a:p>
        </p:txBody>
      </p:sp>
      <p:sp>
        <p:nvSpPr>
          <p:cNvPr id="64" name="مستطيل 181">
            <a:extLst>
              <a:ext uri="{FF2B5EF4-FFF2-40B4-BE49-F238E27FC236}">
                <a16:creationId xmlns:a16="http://schemas.microsoft.com/office/drawing/2014/main" id="{9E66859A-8079-67DE-72F9-581757183628}"/>
              </a:ext>
            </a:extLst>
          </p:cNvPr>
          <p:cNvSpPr/>
          <p:nvPr/>
        </p:nvSpPr>
        <p:spPr>
          <a:xfrm>
            <a:off x="8163463" y="4951693"/>
            <a:ext cx="1693627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</a:p>
        </p:txBody>
      </p:sp>
      <p:sp>
        <p:nvSpPr>
          <p:cNvPr id="65" name="مستطيل 182">
            <a:extLst>
              <a:ext uri="{FF2B5EF4-FFF2-40B4-BE49-F238E27FC236}">
                <a16:creationId xmlns:a16="http://schemas.microsoft.com/office/drawing/2014/main" id="{2B0AFD81-1D10-E0B6-AD36-C96BE87B4DA4}"/>
              </a:ext>
            </a:extLst>
          </p:cNvPr>
          <p:cNvSpPr/>
          <p:nvPr/>
        </p:nvSpPr>
        <p:spPr>
          <a:xfrm>
            <a:off x="8163584" y="5337986"/>
            <a:ext cx="1701741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</a:t>
            </a:r>
          </a:p>
        </p:txBody>
      </p:sp>
      <p:sp>
        <p:nvSpPr>
          <p:cNvPr id="66" name="مستطيل 183">
            <a:extLst>
              <a:ext uri="{FF2B5EF4-FFF2-40B4-BE49-F238E27FC236}">
                <a16:creationId xmlns:a16="http://schemas.microsoft.com/office/drawing/2014/main" id="{E9F2EE81-F2EB-18AD-E766-CE88FB5C3380}"/>
              </a:ext>
            </a:extLst>
          </p:cNvPr>
          <p:cNvSpPr/>
          <p:nvPr/>
        </p:nvSpPr>
        <p:spPr>
          <a:xfrm>
            <a:off x="8195684" y="5731315"/>
            <a:ext cx="1693627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Res-Unet-GAN</a:t>
            </a:r>
          </a:p>
        </p:txBody>
      </p:sp>
      <p:cxnSp>
        <p:nvCxnSpPr>
          <p:cNvPr id="67" name="رابط كسهم مستقيم 189">
            <a:extLst>
              <a:ext uri="{FF2B5EF4-FFF2-40B4-BE49-F238E27FC236}">
                <a16:creationId xmlns:a16="http://schemas.microsoft.com/office/drawing/2014/main" id="{0AA5133A-7A2A-346B-56CA-13943C9E22F0}"/>
              </a:ext>
            </a:extLst>
          </p:cNvPr>
          <p:cNvCxnSpPr>
            <a:cxnSpLocks/>
          </p:cNvCxnSpPr>
          <p:nvPr/>
        </p:nvCxnSpPr>
        <p:spPr>
          <a:xfrm flipH="1">
            <a:off x="10076255" y="5473337"/>
            <a:ext cx="2033763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مستطيل 191">
            <a:extLst>
              <a:ext uri="{FF2B5EF4-FFF2-40B4-BE49-F238E27FC236}">
                <a16:creationId xmlns:a16="http://schemas.microsoft.com/office/drawing/2014/main" id="{E1D7B39D-95C8-C12B-E9C8-6352403DC8DA}"/>
              </a:ext>
            </a:extLst>
          </p:cNvPr>
          <p:cNvSpPr/>
          <p:nvPr/>
        </p:nvSpPr>
        <p:spPr>
          <a:xfrm>
            <a:off x="10289633" y="5260091"/>
            <a:ext cx="1958916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Coupes 2D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</a:t>
            </a:r>
            <a:r>
              <a:rPr lang="fr-FR" sz="16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Tumoraux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+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</a:p>
        </p:txBody>
      </p:sp>
      <p:sp>
        <p:nvSpPr>
          <p:cNvPr id="69" name="مستطيل 194">
            <a:extLst>
              <a:ext uri="{FF2B5EF4-FFF2-40B4-BE49-F238E27FC236}">
                <a16:creationId xmlns:a16="http://schemas.microsoft.com/office/drawing/2014/main" id="{9E608565-2CA0-F625-F0F8-079D6EFFEEEB}"/>
              </a:ext>
            </a:extLst>
          </p:cNvPr>
          <p:cNvSpPr/>
          <p:nvPr/>
        </p:nvSpPr>
        <p:spPr>
          <a:xfrm>
            <a:off x="5160074" y="4868039"/>
            <a:ext cx="1121502" cy="11825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Meilleur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(Res-UNet- GAN)</a:t>
            </a:r>
          </a:p>
        </p:txBody>
      </p:sp>
      <p:sp>
        <p:nvSpPr>
          <p:cNvPr id="70" name="سهم: لأسفل 195">
            <a:extLst>
              <a:ext uri="{FF2B5EF4-FFF2-40B4-BE49-F238E27FC236}">
                <a16:creationId xmlns:a16="http://schemas.microsoft.com/office/drawing/2014/main" id="{57535030-E564-0D3F-B989-1F05011D8DB7}"/>
              </a:ext>
            </a:extLst>
          </p:cNvPr>
          <p:cNvSpPr/>
          <p:nvPr/>
        </p:nvSpPr>
        <p:spPr>
          <a:xfrm rot="5400000">
            <a:off x="5072695" y="3587188"/>
            <a:ext cx="204451" cy="8246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مستطيل 196">
            <a:extLst>
              <a:ext uri="{FF2B5EF4-FFF2-40B4-BE49-F238E27FC236}">
                <a16:creationId xmlns:a16="http://schemas.microsoft.com/office/drawing/2014/main" id="{483272D2-87A6-C459-6E8E-C5D3A688C44A}"/>
              </a:ext>
            </a:extLst>
          </p:cNvPr>
          <p:cNvSpPr/>
          <p:nvPr/>
        </p:nvSpPr>
        <p:spPr>
          <a:xfrm>
            <a:off x="3315608" y="3760000"/>
            <a:ext cx="1428645" cy="5584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Détecteur des Tumeurs</a:t>
            </a:r>
          </a:p>
        </p:txBody>
      </p:sp>
      <p:sp>
        <p:nvSpPr>
          <p:cNvPr id="72" name="مستطيل: زوايا مستديرة 197">
            <a:extLst>
              <a:ext uri="{FF2B5EF4-FFF2-40B4-BE49-F238E27FC236}">
                <a16:creationId xmlns:a16="http://schemas.microsoft.com/office/drawing/2014/main" id="{22C17462-1B90-D2C4-39F2-D9CF1B63F187}"/>
              </a:ext>
            </a:extLst>
          </p:cNvPr>
          <p:cNvSpPr/>
          <p:nvPr/>
        </p:nvSpPr>
        <p:spPr>
          <a:xfrm>
            <a:off x="1672665" y="4489651"/>
            <a:ext cx="3156529" cy="16693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مستطيل 198">
            <a:extLst>
              <a:ext uri="{FF2B5EF4-FFF2-40B4-BE49-F238E27FC236}">
                <a16:creationId xmlns:a16="http://schemas.microsoft.com/office/drawing/2014/main" id="{C874C5AB-00B7-494F-8751-37CAB875D6B7}"/>
              </a:ext>
            </a:extLst>
          </p:cNvPr>
          <p:cNvSpPr/>
          <p:nvPr/>
        </p:nvSpPr>
        <p:spPr>
          <a:xfrm>
            <a:off x="2344570" y="4869606"/>
            <a:ext cx="2184658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Intelligent </a:t>
            </a:r>
          </a:p>
        </p:txBody>
      </p:sp>
      <p:sp>
        <p:nvSpPr>
          <p:cNvPr id="75" name="سهم: لأسفل 201">
            <a:extLst>
              <a:ext uri="{FF2B5EF4-FFF2-40B4-BE49-F238E27FC236}">
                <a16:creationId xmlns:a16="http://schemas.microsoft.com/office/drawing/2014/main" id="{2FF786CC-9CAC-C4C2-8AA1-533D7457C445}"/>
              </a:ext>
            </a:extLst>
          </p:cNvPr>
          <p:cNvSpPr/>
          <p:nvPr/>
        </p:nvSpPr>
        <p:spPr>
          <a:xfrm rot="5400000">
            <a:off x="1285927" y="5203255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سهم: منحني لأعلى 202">
            <a:extLst>
              <a:ext uri="{FF2B5EF4-FFF2-40B4-BE49-F238E27FC236}">
                <a16:creationId xmlns:a16="http://schemas.microsoft.com/office/drawing/2014/main" id="{BC804FEE-F1EB-6030-6BCA-5B4FC87823E4}"/>
              </a:ext>
            </a:extLst>
          </p:cNvPr>
          <p:cNvSpPr/>
          <p:nvPr/>
        </p:nvSpPr>
        <p:spPr>
          <a:xfrm rot="10800000">
            <a:off x="2601769" y="3976120"/>
            <a:ext cx="689108" cy="497816"/>
          </a:xfrm>
          <a:prstGeom prst="ben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سهم: لأسفل 203">
            <a:extLst>
              <a:ext uri="{FF2B5EF4-FFF2-40B4-BE49-F238E27FC236}">
                <a16:creationId xmlns:a16="http://schemas.microsoft.com/office/drawing/2014/main" id="{6DF21C8B-7AB0-3BDC-A0A1-29B79A549C8C}"/>
              </a:ext>
            </a:extLst>
          </p:cNvPr>
          <p:cNvSpPr/>
          <p:nvPr/>
        </p:nvSpPr>
        <p:spPr>
          <a:xfrm rot="5400000">
            <a:off x="4841299" y="5388502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مستطيل 204">
            <a:extLst>
              <a:ext uri="{FF2B5EF4-FFF2-40B4-BE49-F238E27FC236}">
                <a16:creationId xmlns:a16="http://schemas.microsoft.com/office/drawing/2014/main" id="{0B78E20D-68E9-5B7A-3E56-787586ECFEDE}"/>
              </a:ext>
            </a:extLst>
          </p:cNvPr>
          <p:cNvSpPr/>
          <p:nvPr/>
        </p:nvSpPr>
        <p:spPr>
          <a:xfrm>
            <a:off x="1581102" y="4463704"/>
            <a:ext cx="3596391" cy="39331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 Déploiement</a:t>
            </a:r>
          </a:p>
        </p:txBody>
      </p:sp>
      <p:sp>
        <p:nvSpPr>
          <p:cNvPr id="79" name="مستطيل: زوايا مستديرة 206">
            <a:extLst>
              <a:ext uri="{FF2B5EF4-FFF2-40B4-BE49-F238E27FC236}">
                <a16:creationId xmlns:a16="http://schemas.microsoft.com/office/drawing/2014/main" id="{64AE4F32-4547-3F0A-9579-1B92DBE551AB}"/>
              </a:ext>
            </a:extLst>
          </p:cNvPr>
          <p:cNvSpPr/>
          <p:nvPr/>
        </p:nvSpPr>
        <p:spPr>
          <a:xfrm>
            <a:off x="1739508" y="5276407"/>
            <a:ext cx="3004745" cy="8541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مستطيل 207">
            <a:extLst>
              <a:ext uri="{FF2B5EF4-FFF2-40B4-BE49-F238E27FC236}">
                <a16:creationId xmlns:a16="http://schemas.microsoft.com/office/drawing/2014/main" id="{B56CE778-FD58-FDF7-FF67-6D472F92E9C3}"/>
              </a:ext>
            </a:extLst>
          </p:cNvPr>
          <p:cNvSpPr/>
          <p:nvPr/>
        </p:nvSpPr>
        <p:spPr>
          <a:xfrm>
            <a:off x="1834295" y="5337871"/>
            <a:ext cx="2848688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Détection des Tumeurs</a:t>
            </a:r>
          </a:p>
        </p:txBody>
      </p:sp>
      <p:sp>
        <p:nvSpPr>
          <p:cNvPr id="81" name="مستطيل 208">
            <a:extLst>
              <a:ext uri="{FF2B5EF4-FFF2-40B4-BE49-F238E27FC236}">
                <a16:creationId xmlns:a16="http://schemas.microsoft.com/office/drawing/2014/main" id="{C658A535-DF68-72B5-218B-A0B45C0A5658}"/>
              </a:ext>
            </a:extLst>
          </p:cNvPr>
          <p:cNvSpPr/>
          <p:nvPr/>
        </p:nvSpPr>
        <p:spPr>
          <a:xfrm>
            <a:off x="1824208" y="5689333"/>
            <a:ext cx="2848688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des Tumeurs</a:t>
            </a:r>
          </a:p>
        </p:txBody>
      </p:sp>
      <p:sp>
        <p:nvSpPr>
          <p:cNvPr id="82" name="مستطيل 209">
            <a:extLst>
              <a:ext uri="{FF2B5EF4-FFF2-40B4-BE49-F238E27FC236}">
                <a16:creationId xmlns:a16="http://schemas.microsoft.com/office/drawing/2014/main" id="{F9073581-F448-BD73-9933-A023AC353AB4}"/>
              </a:ext>
            </a:extLst>
          </p:cNvPr>
          <p:cNvSpPr/>
          <p:nvPr/>
        </p:nvSpPr>
        <p:spPr>
          <a:xfrm>
            <a:off x="-114141" y="5191275"/>
            <a:ext cx="1457412" cy="396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Environement Hospitalier</a:t>
            </a:r>
          </a:p>
        </p:txBody>
      </p:sp>
      <p:sp>
        <p:nvSpPr>
          <p:cNvPr id="83" name="Rectangle 24">
            <a:extLst>
              <a:ext uri="{FF2B5EF4-FFF2-40B4-BE49-F238E27FC236}">
                <a16:creationId xmlns:a16="http://schemas.microsoft.com/office/drawing/2014/main" id="{602F819E-FD12-F573-8692-D2CB7DA849E1}"/>
              </a:ext>
            </a:extLst>
          </p:cNvPr>
          <p:cNvSpPr/>
          <p:nvPr/>
        </p:nvSpPr>
        <p:spPr>
          <a:xfrm>
            <a:off x="512383" y="688392"/>
            <a:ext cx="5189379" cy="6928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4" name="سهم: لليمين 85">
            <a:extLst>
              <a:ext uri="{FF2B5EF4-FFF2-40B4-BE49-F238E27FC236}">
                <a16:creationId xmlns:a16="http://schemas.microsoft.com/office/drawing/2014/main" id="{8280BE50-E9DD-BD95-1723-04DB77965935}"/>
              </a:ext>
            </a:extLst>
          </p:cNvPr>
          <p:cNvSpPr/>
          <p:nvPr/>
        </p:nvSpPr>
        <p:spPr>
          <a:xfrm>
            <a:off x="8734138" y="1952816"/>
            <a:ext cx="30897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سهم: لليمين 87">
            <a:extLst>
              <a:ext uri="{FF2B5EF4-FFF2-40B4-BE49-F238E27FC236}">
                <a16:creationId xmlns:a16="http://schemas.microsoft.com/office/drawing/2014/main" id="{C9ADB93F-4E05-67CD-2579-1C6A01C75EAD}"/>
              </a:ext>
            </a:extLst>
          </p:cNvPr>
          <p:cNvSpPr/>
          <p:nvPr/>
        </p:nvSpPr>
        <p:spPr>
          <a:xfrm>
            <a:off x="8723868" y="2641895"/>
            <a:ext cx="3864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سهم: لليمين 89">
            <a:extLst>
              <a:ext uri="{FF2B5EF4-FFF2-40B4-BE49-F238E27FC236}">
                <a16:creationId xmlns:a16="http://schemas.microsoft.com/office/drawing/2014/main" id="{144DCF56-4345-A24C-38F9-C518C77DE36E}"/>
              </a:ext>
            </a:extLst>
          </p:cNvPr>
          <p:cNvSpPr/>
          <p:nvPr/>
        </p:nvSpPr>
        <p:spPr>
          <a:xfrm>
            <a:off x="8723390" y="3335564"/>
            <a:ext cx="419601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قوس كبير أيمن 2">
            <a:extLst>
              <a:ext uri="{FF2B5EF4-FFF2-40B4-BE49-F238E27FC236}">
                <a16:creationId xmlns:a16="http://schemas.microsoft.com/office/drawing/2014/main" id="{69F144C0-07E9-9D8D-039A-F2DABBBF387A}"/>
              </a:ext>
            </a:extLst>
          </p:cNvPr>
          <p:cNvSpPr/>
          <p:nvPr/>
        </p:nvSpPr>
        <p:spPr>
          <a:xfrm>
            <a:off x="10541237" y="1674318"/>
            <a:ext cx="309543" cy="2305423"/>
          </a:xfrm>
          <a:prstGeom prst="rightBrac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رابط كسهم مستقيم 12">
            <a:extLst>
              <a:ext uri="{FF2B5EF4-FFF2-40B4-BE49-F238E27FC236}">
                <a16:creationId xmlns:a16="http://schemas.microsoft.com/office/drawing/2014/main" id="{BF733BDF-1409-EF42-8927-AF12D5B60435}"/>
              </a:ext>
            </a:extLst>
          </p:cNvPr>
          <p:cNvCxnSpPr>
            <a:cxnSpLocks/>
          </p:cNvCxnSpPr>
          <p:nvPr/>
        </p:nvCxnSpPr>
        <p:spPr>
          <a:xfrm flipH="1" flipV="1">
            <a:off x="7550167" y="4908980"/>
            <a:ext cx="586796" cy="19307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رابط كسهم مستقيم 14">
            <a:extLst>
              <a:ext uri="{FF2B5EF4-FFF2-40B4-BE49-F238E27FC236}">
                <a16:creationId xmlns:a16="http://schemas.microsoft.com/office/drawing/2014/main" id="{173F8B24-2858-5167-D618-7B2EDAEE788B}"/>
              </a:ext>
            </a:extLst>
          </p:cNvPr>
          <p:cNvCxnSpPr>
            <a:cxnSpLocks/>
          </p:cNvCxnSpPr>
          <p:nvPr/>
        </p:nvCxnSpPr>
        <p:spPr>
          <a:xfrm flipH="1">
            <a:off x="7542016" y="5102056"/>
            <a:ext cx="582118" cy="610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رابط كسهم مستقيم 126">
            <a:extLst>
              <a:ext uri="{FF2B5EF4-FFF2-40B4-BE49-F238E27FC236}">
                <a16:creationId xmlns:a16="http://schemas.microsoft.com/office/drawing/2014/main" id="{44456B47-EA88-A5A3-D5E9-8CE7E1508792}"/>
              </a:ext>
            </a:extLst>
          </p:cNvPr>
          <p:cNvCxnSpPr>
            <a:cxnSpLocks/>
          </p:cNvCxnSpPr>
          <p:nvPr/>
        </p:nvCxnSpPr>
        <p:spPr>
          <a:xfrm flipH="1" flipV="1">
            <a:off x="7548781" y="5307903"/>
            <a:ext cx="586796" cy="19307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رابط كسهم مستقيم 127">
            <a:extLst>
              <a:ext uri="{FF2B5EF4-FFF2-40B4-BE49-F238E27FC236}">
                <a16:creationId xmlns:a16="http://schemas.microsoft.com/office/drawing/2014/main" id="{9213E30D-664E-314D-9D0D-FDA09DD24BAB}"/>
              </a:ext>
            </a:extLst>
          </p:cNvPr>
          <p:cNvCxnSpPr>
            <a:cxnSpLocks/>
          </p:cNvCxnSpPr>
          <p:nvPr/>
        </p:nvCxnSpPr>
        <p:spPr>
          <a:xfrm flipH="1">
            <a:off x="7540630" y="5500979"/>
            <a:ext cx="582118" cy="610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رابط كسهم مستقيم 128">
            <a:extLst>
              <a:ext uri="{FF2B5EF4-FFF2-40B4-BE49-F238E27FC236}">
                <a16:creationId xmlns:a16="http://schemas.microsoft.com/office/drawing/2014/main" id="{B42B499C-310A-29D2-6AAC-D4338F161DCB}"/>
              </a:ext>
            </a:extLst>
          </p:cNvPr>
          <p:cNvCxnSpPr>
            <a:cxnSpLocks/>
          </p:cNvCxnSpPr>
          <p:nvPr/>
        </p:nvCxnSpPr>
        <p:spPr>
          <a:xfrm flipH="1" flipV="1">
            <a:off x="7561610" y="5753576"/>
            <a:ext cx="586796" cy="19307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رابط كسهم مستقيم 129">
            <a:extLst>
              <a:ext uri="{FF2B5EF4-FFF2-40B4-BE49-F238E27FC236}">
                <a16:creationId xmlns:a16="http://schemas.microsoft.com/office/drawing/2014/main" id="{6DDA9F1B-0C2A-A2FE-38CC-443BB5B17B1C}"/>
              </a:ext>
            </a:extLst>
          </p:cNvPr>
          <p:cNvCxnSpPr>
            <a:cxnSpLocks/>
          </p:cNvCxnSpPr>
          <p:nvPr/>
        </p:nvCxnSpPr>
        <p:spPr>
          <a:xfrm flipH="1">
            <a:off x="7553459" y="5946652"/>
            <a:ext cx="582118" cy="610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مستطيل 130">
            <a:extLst>
              <a:ext uri="{FF2B5EF4-FFF2-40B4-BE49-F238E27FC236}">
                <a16:creationId xmlns:a16="http://schemas.microsoft.com/office/drawing/2014/main" id="{7F1D3647-3927-4E0F-FD8A-5E85918F55A2}"/>
              </a:ext>
            </a:extLst>
          </p:cNvPr>
          <p:cNvSpPr/>
          <p:nvPr/>
        </p:nvSpPr>
        <p:spPr>
          <a:xfrm>
            <a:off x="6477142" y="4685029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88.59%</a:t>
            </a:r>
          </a:p>
        </p:txBody>
      </p:sp>
      <p:sp>
        <p:nvSpPr>
          <p:cNvPr id="114" name="مستطيل 131">
            <a:extLst>
              <a:ext uri="{FF2B5EF4-FFF2-40B4-BE49-F238E27FC236}">
                <a16:creationId xmlns:a16="http://schemas.microsoft.com/office/drawing/2014/main" id="{A3B23B30-6703-FD39-2BF4-2FA042F97BA3}"/>
              </a:ext>
            </a:extLst>
          </p:cNvPr>
          <p:cNvSpPr/>
          <p:nvPr/>
        </p:nvSpPr>
        <p:spPr>
          <a:xfrm>
            <a:off x="6434806" y="4932423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91.80%</a:t>
            </a:r>
          </a:p>
        </p:txBody>
      </p:sp>
      <p:sp>
        <p:nvSpPr>
          <p:cNvPr id="123" name="مستطيل 132">
            <a:extLst>
              <a:ext uri="{FF2B5EF4-FFF2-40B4-BE49-F238E27FC236}">
                <a16:creationId xmlns:a16="http://schemas.microsoft.com/office/drawing/2014/main" id="{76FFD695-7FCE-1435-F41A-9D5B2D88733E}"/>
              </a:ext>
            </a:extLst>
          </p:cNvPr>
          <p:cNvSpPr/>
          <p:nvPr/>
        </p:nvSpPr>
        <p:spPr>
          <a:xfrm>
            <a:off x="6461469" y="5163048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91.93%</a:t>
            </a:r>
          </a:p>
        </p:txBody>
      </p:sp>
      <p:sp>
        <p:nvSpPr>
          <p:cNvPr id="124" name="مستطيل 133">
            <a:extLst>
              <a:ext uri="{FF2B5EF4-FFF2-40B4-BE49-F238E27FC236}">
                <a16:creationId xmlns:a16="http://schemas.microsoft.com/office/drawing/2014/main" id="{775A353E-08FE-1949-9953-604F74DA5A0D}"/>
              </a:ext>
            </a:extLst>
          </p:cNvPr>
          <p:cNvSpPr/>
          <p:nvPr/>
        </p:nvSpPr>
        <p:spPr>
          <a:xfrm>
            <a:off x="6430730" y="5433013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94.35%</a:t>
            </a:r>
          </a:p>
        </p:txBody>
      </p:sp>
      <p:sp>
        <p:nvSpPr>
          <p:cNvPr id="125" name="مستطيل 134">
            <a:extLst>
              <a:ext uri="{FF2B5EF4-FFF2-40B4-BE49-F238E27FC236}">
                <a16:creationId xmlns:a16="http://schemas.microsoft.com/office/drawing/2014/main" id="{54C7A2F4-C817-F716-6DAE-4C222BC90EDF}"/>
              </a:ext>
            </a:extLst>
          </p:cNvPr>
          <p:cNvSpPr/>
          <p:nvPr/>
        </p:nvSpPr>
        <p:spPr>
          <a:xfrm>
            <a:off x="6497631" y="5629557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95.28%</a:t>
            </a:r>
          </a:p>
        </p:txBody>
      </p:sp>
      <p:sp>
        <p:nvSpPr>
          <p:cNvPr id="137" name="مستطيل 135">
            <a:extLst>
              <a:ext uri="{FF2B5EF4-FFF2-40B4-BE49-F238E27FC236}">
                <a16:creationId xmlns:a16="http://schemas.microsoft.com/office/drawing/2014/main" id="{737FF58B-37A1-415E-D501-3300682D6451}"/>
              </a:ext>
            </a:extLst>
          </p:cNvPr>
          <p:cNvSpPr/>
          <p:nvPr/>
        </p:nvSpPr>
        <p:spPr>
          <a:xfrm>
            <a:off x="6477142" y="5857600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95.81%</a:t>
            </a:r>
          </a:p>
        </p:txBody>
      </p:sp>
      <p:sp>
        <p:nvSpPr>
          <p:cNvPr id="138" name="قوس كبير أيسر 20">
            <a:extLst>
              <a:ext uri="{FF2B5EF4-FFF2-40B4-BE49-F238E27FC236}">
                <a16:creationId xmlns:a16="http://schemas.microsoft.com/office/drawing/2014/main" id="{3CA6B638-3855-871C-9881-BD710FDF1513}"/>
              </a:ext>
            </a:extLst>
          </p:cNvPr>
          <p:cNvSpPr/>
          <p:nvPr/>
        </p:nvSpPr>
        <p:spPr>
          <a:xfrm>
            <a:off x="6363829" y="4746212"/>
            <a:ext cx="189536" cy="14863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مستطيل 97">
            <a:extLst>
              <a:ext uri="{FF2B5EF4-FFF2-40B4-BE49-F238E27FC236}">
                <a16:creationId xmlns:a16="http://schemas.microsoft.com/office/drawing/2014/main" id="{379395CB-5DF2-F333-8E0F-2FE1DC5239AF}"/>
              </a:ext>
            </a:extLst>
          </p:cNvPr>
          <p:cNvSpPr/>
          <p:nvPr/>
        </p:nvSpPr>
        <p:spPr>
          <a:xfrm>
            <a:off x="8960199" y="1926020"/>
            <a:ext cx="672048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CGAN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مستطيل 111">
            <a:extLst>
              <a:ext uri="{FF2B5EF4-FFF2-40B4-BE49-F238E27FC236}">
                <a16:creationId xmlns:a16="http://schemas.microsoft.com/office/drawing/2014/main" id="{4AC9317F-7AE5-C6C1-6236-9FD77E52DD61}"/>
              </a:ext>
            </a:extLst>
          </p:cNvPr>
          <p:cNvSpPr/>
          <p:nvPr/>
        </p:nvSpPr>
        <p:spPr>
          <a:xfrm>
            <a:off x="9017566" y="2602557"/>
            <a:ext cx="672048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مستطيل 112">
            <a:extLst>
              <a:ext uri="{FF2B5EF4-FFF2-40B4-BE49-F238E27FC236}">
                <a16:creationId xmlns:a16="http://schemas.microsoft.com/office/drawing/2014/main" id="{00825EC7-E7B2-0833-8308-1C557593CCCE}"/>
              </a:ext>
            </a:extLst>
          </p:cNvPr>
          <p:cNvSpPr/>
          <p:nvPr/>
        </p:nvSpPr>
        <p:spPr>
          <a:xfrm>
            <a:off x="9067068" y="3341395"/>
            <a:ext cx="672048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VAE-CGAN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9" name="رابط كسهم مستقيم 9">
            <a:extLst>
              <a:ext uri="{FF2B5EF4-FFF2-40B4-BE49-F238E27FC236}">
                <a16:creationId xmlns:a16="http://schemas.microsoft.com/office/drawing/2014/main" id="{FDDB5693-5C2A-BFFE-CB60-1988DE29BC44}"/>
              </a:ext>
            </a:extLst>
          </p:cNvPr>
          <p:cNvCxnSpPr>
            <a:cxnSpLocks/>
          </p:cNvCxnSpPr>
          <p:nvPr/>
        </p:nvCxnSpPr>
        <p:spPr>
          <a:xfrm flipV="1">
            <a:off x="9549156" y="1972899"/>
            <a:ext cx="229631" cy="1157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رابط كسهم مستقيم 125">
            <a:extLst>
              <a:ext uri="{FF2B5EF4-FFF2-40B4-BE49-F238E27FC236}">
                <a16:creationId xmlns:a16="http://schemas.microsoft.com/office/drawing/2014/main" id="{3F875CF1-6483-E4C2-E799-9FBDDE996AE5}"/>
              </a:ext>
            </a:extLst>
          </p:cNvPr>
          <p:cNvCxnSpPr>
            <a:cxnSpLocks/>
          </p:cNvCxnSpPr>
          <p:nvPr/>
        </p:nvCxnSpPr>
        <p:spPr>
          <a:xfrm>
            <a:off x="9549156" y="2088660"/>
            <a:ext cx="220824" cy="933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مستطيل 151">
            <a:extLst>
              <a:ext uri="{FF2B5EF4-FFF2-40B4-BE49-F238E27FC236}">
                <a16:creationId xmlns:a16="http://schemas.microsoft.com/office/drawing/2014/main" id="{21D179B8-DDC3-98A9-144B-6371A94574C0}"/>
              </a:ext>
            </a:extLst>
          </p:cNvPr>
          <p:cNvSpPr/>
          <p:nvPr/>
        </p:nvSpPr>
        <p:spPr>
          <a:xfrm>
            <a:off x="9457272" y="1652259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96.01%</a:t>
            </a:r>
          </a:p>
        </p:txBody>
      </p:sp>
      <p:sp>
        <p:nvSpPr>
          <p:cNvPr id="172" name="مستطيل 154">
            <a:extLst>
              <a:ext uri="{FF2B5EF4-FFF2-40B4-BE49-F238E27FC236}">
                <a16:creationId xmlns:a16="http://schemas.microsoft.com/office/drawing/2014/main" id="{DD479224-090A-F317-A893-62B45CEB89CC}"/>
              </a:ext>
            </a:extLst>
          </p:cNvPr>
          <p:cNvSpPr/>
          <p:nvPr/>
        </p:nvSpPr>
        <p:spPr>
          <a:xfrm>
            <a:off x="9579831" y="2130252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98.07%</a:t>
            </a:r>
          </a:p>
        </p:txBody>
      </p:sp>
      <p:cxnSp>
        <p:nvCxnSpPr>
          <p:cNvPr id="178" name="رابط كسهم مستقيم 163">
            <a:extLst>
              <a:ext uri="{FF2B5EF4-FFF2-40B4-BE49-F238E27FC236}">
                <a16:creationId xmlns:a16="http://schemas.microsoft.com/office/drawing/2014/main" id="{B1452FC0-AA8A-AB3B-36DA-6BD2F743D594}"/>
              </a:ext>
            </a:extLst>
          </p:cNvPr>
          <p:cNvCxnSpPr>
            <a:cxnSpLocks/>
          </p:cNvCxnSpPr>
          <p:nvPr/>
        </p:nvCxnSpPr>
        <p:spPr>
          <a:xfrm flipV="1">
            <a:off x="9608471" y="2672350"/>
            <a:ext cx="229631" cy="1157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رابط كسهم مستقيم 164">
            <a:extLst>
              <a:ext uri="{FF2B5EF4-FFF2-40B4-BE49-F238E27FC236}">
                <a16:creationId xmlns:a16="http://schemas.microsoft.com/office/drawing/2014/main" id="{26DDDBE9-D6D9-2267-04BF-F5B8130CD6C0}"/>
              </a:ext>
            </a:extLst>
          </p:cNvPr>
          <p:cNvCxnSpPr>
            <a:cxnSpLocks/>
          </p:cNvCxnSpPr>
          <p:nvPr/>
        </p:nvCxnSpPr>
        <p:spPr>
          <a:xfrm>
            <a:off x="9608471" y="2788111"/>
            <a:ext cx="220824" cy="933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مستطيل 165">
            <a:extLst>
              <a:ext uri="{FF2B5EF4-FFF2-40B4-BE49-F238E27FC236}">
                <a16:creationId xmlns:a16="http://schemas.microsoft.com/office/drawing/2014/main" id="{78D940F0-1835-BDEE-CF88-12B0363B549E}"/>
              </a:ext>
            </a:extLst>
          </p:cNvPr>
          <p:cNvSpPr/>
          <p:nvPr/>
        </p:nvSpPr>
        <p:spPr>
          <a:xfrm>
            <a:off x="9478062" y="3046595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95.53%</a:t>
            </a:r>
          </a:p>
        </p:txBody>
      </p:sp>
      <p:sp>
        <p:nvSpPr>
          <p:cNvPr id="186" name="مستطيل 166">
            <a:extLst>
              <a:ext uri="{FF2B5EF4-FFF2-40B4-BE49-F238E27FC236}">
                <a16:creationId xmlns:a16="http://schemas.microsoft.com/office/drawing/2014/main" id="{137B4A61-867C-8265-F8CD-D1D1D244101B}"/>
              </a:ext>
            </a:extLst>
          </p:cNvPr>
          <p:cNvSpPr/>
          <p:nvPr/>
        </p:nvSpPr>
        <p:spPr>
          <a:xfrm>
            <a:off x="9572293" y="2840350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95.28%</a:t>
            </a:r>
          </a:p>
        </p:txBody>
      </p:sp>
      <p:cxnSp>
        <p:nvCxnSpPr>
          <p:cNvPr id="187" name="رابط كسهم مستقيم 172">
            <a:extLst>
              <a:ext uri="{FF2B5EF4-FFF2-40B4-BE49-F238E27FC236}">
                <a16:creationId xmlns:a16="http://schemas.microsoft.com/office/drawing/2014/main" id="{53C8E89E-5A78-3D42-ABDD-13188A834EF7}"/>
              </a:ext>
            </a:extLst>
          </p:cNvPr>
          <p:cNvCxnSpPr>
            <a:cxnSpLocks/>
          </p:cNvCxnSpPr>
          <p:nvPr/>
        </p:nvCxnSpPr>
        <p:spPr>
          <a:xfrm flipV="1">
            <a:off x="9697372" y="3388439"/>
            <a:ext cx="229631" cy="11576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رابط كسهم مستقيم 174">
            <a:extLst>
              <a:ext uri="{FF2B5EF4-FFF2-40B4-BE49-F238E27FC236}">
                <a16:creationId xmlns:a16="http://schemas.microsoft.com/office/drawing/2014/main" id="{8C538258-C799-4EDE-E5E8-498B8421D1D2}"/>
              </a:ext>
            </a:extLst>
          </p:cNvPr>
          <p:cNvCxnSpPr>
            <a:cxnSpLocks/>
          </p:cNvCxnSpPr>
          <p:nvPr/>
        </p:nvCxnSpPr>
        <p:spPr>
          <a:xfrm>
            <a:off x="9697372" y="3504200"/>
            <a:ext cx="220824" cy="9338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مستطيل 175">
            <a:extLst>
              <a:ext uri="{FF2B5EF4-FFF2-40B4-BE49-F238E27FC236}">
                <a16:creationId xmlns:a16="http://schemas.microsoft.com/office/drawing/2014/main" id="{2E62C700-1E93-820C-6E8E-368B4EF76904}"/>
              </a:ext>
            </a:extLst>
          </p:cNvPr>
          <p:cNvSpPr/>
          <p:nvPr/>
        </p:nvSpPr>
        <p:spPr>
          <a:xfrm>
            <a:off x="9469501" y="2372691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95.65%</a:t>
            </a:r>
          </a:p>
        </p:txBody>
      </p:sp>
      <p:sp>
        <p:nvSpPr>
          <p:cNvPr id="191" name="مستطيل 176">
            <a:extLst>
              <a:ext uri="{FF2B5EF4-FFF2-40B4-BE49-F238E27FC236}">
                <a16:creationId xmlns:a16="http://schemas.microsoft.com/office/drawing/2014/main" id="{D3D57A77-FC10-F775-45A0-7A9D21FEBF28}"/>
              </a:ext>
            </a:extLst>
          </p:cNvPr>
          <p:cNvSpPr/>
          <p:nvPr/>
        </p:nvSpPr>
        <p:spPr>
          <a:xfrm>
            <a:off x="9566394" y="3568658"/>
            <a:ext cx="1109900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IRM: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95.28%</a:t>
            </a:r>
          </a:p>
        </p:txBody>
      </p:sp>
      <p:sp>
        <p:nvSpPr>
          <p:cNvPr id="193" name="مستطيل 23">
            <a:extLst>
              <a:ext uri="{FF2B5EF4-FFF2-40B4-BE49-F238E27FC236}">
                <a16:creationId xmlns:a16="http://schemas.microsoft.com/office/drawing/2014/main" id="{E0A3265B-F949-3A03-4FF8-FC3F95CE828A}"/>
              </a:ext>
            </a:extLst>
          </p:cNvPr>
          <p:cNvSpPr/>
          <p:nvPr/>
        </p:nvSpPr>
        <p:spPr>
          <a:xfrm>
            <a:off x="9056651" y="1718636"/>
            <a:ext cx="1551266" cy="7001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مستطيل 24">
            <a:extLst>
              <a:ext uri="{FF2B5EF4-FFF2-40B4-BE49-F238E27FC236}">
                <a16:creationId xmlns:a16="http://schemas.microsoft.com/office/drawing/2014/main" id="{B60FF649-D6BF-2864-D22A-1A220780A061}"/>
              </a:ext>
            </a:extLst>
          </p:cNvPr>
          <p:cNvSpPr/>
          <p:nvPr/>
        </p:nvSpPr>
        <p:spPr>
          <a:xfrm>
            <a:off x="6516570" y="5718069"/>
            <a:ext cx="1044549" cy="4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28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C55B-C64D-92CB-C088-463405E5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5C40BA4-DC47-A145-8554-E33BF5469609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5A57C24-2585-8AC4-B496-CC719A4753A5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BCCF4112-A898-D1C5-1AE7-92E05DEE7250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33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EB928636-53E6-1914-AF0F-DFF9FDADC844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160C83B-EC1D-47EE-4C60-DE10D23DE3DE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4">
            <a:extLst>
              <a:ext uri="{FF2B5EF4-FFF2-40B4-BE49-F238E27FC236}">
                <a16:creationId xmlns:a16="http://schemas.microsoft.com/office/drawing/2014/main" id="{5E900E91-DD99-4AE9-AFB4-E12FE5E17E49}"/>
              </a:ext>
            </a:extLst>
          </p:cNvPr>
          <p:cNvSpPr/>
          <p:nvPr/>
        </p:nvSpPr>
        <p:spPr>
          <a:xfrm>
            <a:off x="614177" y="3354311"/>
            <a:ext cx="3129061" cy="6928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Perspectives</a:t>
            </a:r>
          </a:p>
        </p:txBody>
      </p:sp>
      <p:sp>
        <p:nvSpPr>
          <p:cNvPr id="73" name="مربع نص 72">
            <a:extLst>
              <a:ext uri="{FF2B5EF4-FFF2-40B4-BE49-F238E27FC236}">
                <a16:creationId xmlns:a16="http://schemas.microsoft.com/office/drawing/2014/main" id="{BE0A4696-ACB6-4B60-837A-46FEC8E9D069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02.IA Générative 03.Classification 04.Segmentation des Tumeurs 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05.Conclusion et Perspectives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رابط كسهم مستقيم 3">
            <a:extLst>
              <a:ext uri="{FF2B5EF4-FFF2-40B4-BE49-F238E27FC236}">
                <a16:creationId xmlns:a16="http://schemas.microsoft.com/office/drawing/2014/main" id="{A92D89A2-F0D9-4AAE-8CD0-2D33974128B3}"/>
              </a:ext>
            </a:extLst>
          </p:cNvPr>
          <p:cNvCxnSpPr/>
          <p:nvPr/>
        </p:nvCxnSpPr>
        <p:spPr>
          <a:xfrm flipV="1">
            <a:off x="3357377" y="2378369"/>
            <a:ext cx="777747" cy="978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رابط كسهم مستقيم 113">
            <a:extLst>
              <a:ext uri="{FF2B5EF4-FFF2-40B4-BE49-F238E27FC236}">
                <a16:creationId xmlns:a16="http://schemas.microsoft.com/office/drawing/2014/main" id="{C74C342B-7B13-48B8-BB0C-A99DA38C68A5}"/>
              </a:ext>
            </a:extLst>
          </p:cNvPr>
          <p:cNvCxnSpPr>
            <a:cxnSpLocks/>
          </p:cNvCxnSpPr>
          <p:nvPr/>
        </p:nvCxnSpPr>
        <p:spPr>
          <a:xfrm flipV="1">
            <a:off x="3720124" y="3715164"/>
            <a:ext cx="113646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رابط كسهم مستقيم 122">
            <a:extLst>
              <a:ext uri="{FF2B5EF4-FFF2-40B4-BE49-F238E27FC236}">
                <a16:creationId xmlns:a16="http://schemas.microsoft.com/office/drawing/2014/main" id="{BCB665DD-E3D6-4C2B-8D5B-D3C36A2A75CA}"/>
              </a:ext>
            </a:extLst>
          </p:cNvPr>
          <p:cNvCxnSpPr>
            <a:cxnSpLocks/>
          </p:cNvCxnSpPr>
          <p:nvPr/>
        </p:nvCxnSpPr>
        <p:spPr>
          <a:xfrm>
            <a:off x="3357377" y="4073653"/>
            <a:ext cx="647120" cy="1069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2961D80F-1B81-4102-BF65-DB231075B8AC}"/>
              </a:ext>
            </a:extLst>
          </p:cNvPr>
          <p:cNvSpPr/>
          <p:nvPr/>
        </p:nvSpPr>
        <p:spPr>
          <a:xfrm>
            <a:off x="4135125" y="1702376"/>
            <a:ext cx="3389081" cy="67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Améliorer la qualité des images synthétiques générées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رابط كسهم مستقيم 16">
            <a:extLst>
              <a:ext uri="{FF2B5EF4-FFF2-40B4-BE49-F238E27FC236}">
                <a16:creationId xmlns:a16="http://schemas.microsoft.com/office/drawing/2014/main" id="{37A600EF-8D1E-44E3-A6C8-2697963CA290}"/>
              </a:ext>
            </a:extLst>
          </p:cNvPr>
          <p:cNvCxnSpPr/>
          <p:nvPr/>
        </p:nvCxnSpPr>
        <p:spPr>
          <a:xfrm flipV="1">
            <a:off x="7524206" y="1349679"/>
            <a:ext cx="500803" cy="352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رابط كسهم مستقيم 136">
            <a:extLst>
              <a:ext uri="{FF2B5EF4-FFF2-40B4-BE49-F238E27FC236}">
                <a16:creationId xmlns:a16="http://schemas.microsoft.com/office/drawing/2014/main" id="{B396401C-F2E3-4FCA-892F-1AF77FBEBDCF}"/>
              </a:ext>
            </a:extLst>
          </p:cNvPr>
          <p:cNvCxnSpPr>
            <a:cxnSpLocks/>
          </p:cNvCxnSpPr>
          <p:nvPr/>
        </p:nvCxnSpPr>
        <p:spPr>
          <a:xfrm flipV="1">
            <a:off x="7524206" y="2040368"/>
            <a:ext cx="50080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رابط كسهم مستقيم 137">
            <a:extLst>
              <a:ext uri="{FF2B5EF4-FFF2-40B4-BE49-F238E27FC236}">
                <a16:creationId xmlns:a16="http://schemas.microsoft.com/office/drawing/2014/main" id="{0DB6C7EC-1ABC-4560-859B-E13C38D7AD57}"/>
              </a:ext>
            </a:extLst>
          </p:cNvPr>
          <p:cNvCxnSpPr>
            <a:cxnSpLocks/>
          </p:cNvCxnSpPr>
          <p:nvPr/>
        </p:nvCxnSpPr>
        <p:spPr>
          <a:xfrm>
            <a:off x="7524206" y="2378361"/>
            <a:ext cx="496388" cy="478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مستطيل 138">
            <a:extLst>
              <a:ext uri="{FF2B5EF4-FFF2-40B4-BE49-F238E27FC236}">
                <a16:creationId xmlns:a16="http://schemas.microsoft.com/office/drawing/2014/main" id="{AF5DDBA0-59B1-49A8-BBF9-3CFC5EFFEE54}"/>
              </a:ext>
            </a:extLst>
          </p:cNvPr>
          <p:cNvSpPr/>
          <p:nvPr/>
        </p:nvSpPr>
        <p:spPr>
          <a:xfrm>
            <a:off x="8040918" y="1011685"/>
            <a:ext cx="3389081" cy="675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de l’architecture du modèle génératif</a:t>
            </a:r>
          </a:p>
        </p:txBody>
      </p:sp>
      <p:sp>
        <p:nvSpPr>
          <p:cNvPr id="151" name="مستطيل 150">
            <a:extLst>
              <a:ext uri="{FF2B5EF4-FFF2-40B4-BE49-F238E27FC236}">
                <a16:creationId xmlns:a16="http://schemas.microsoft.com/office/drawing/2014/main" id="{3A66E0BE-016F-46DA-BE6F-6BE2D71B5DA2}"/>
              </a:ext>
            </a:extLst>
          </p:cNvPr>
          <p:cNvSpPr/>
          <p:nvPr/>
        </p:nvSpPr>
        <p:spPr>
          <a:xfrm>
            <a:off x="8040918" y="1766713"/>
            <a:ext cx="3389081" cy="675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de la configuration et des hyperparamètres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مستطيل 167">
            <a:extLst>
              <a:ext uri="{FF2B5EF4-FFF2-40B4-BE49-F238E27FC236}">
                <a16:creationId xmlns:a16="http://schemas.microsoft.com/office/drawing/2014/main" id="{2D857BE1-B03E-46FC-A7DF-5E55401DD454}"/>
              </a:ext>
            </a:extLst>
          </p:cNvPr>
          <p:cNvSpPr/>
          <p:nvPr/>
        </p:nvSpPr>
        <p:spPr>
          <a:xfrm>
            <a:off x="8020594" y="2555673"/>
            <a:ext cx="3389081" cy="675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du prétraitement des données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مستطيل 168">
            <a:extLst>
              <a:ext uri="{FF2B5EF4-FFF2-40B4-BE49-F238E27FC236}">
                <a16:creationId xmlns:a16="http://schemas.microsoft.com/office/drawing/2014/main" id="{7DB7D5FE-8DB9-43D5-87B6-819FE0B29642}"/>
              </a:ext>
            </a:extLst>
          </p:cNvPr>
          <p:cNvSpPr/>
          <p:nvPr/>
        </p:nvSpPr>
        <p:spPr>
          <a:xfrm>
            <a:off x="4856593" y="3382284"/>
            <a:ext cx="4013087" cy="6759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>
                <a:latin typeface="Times New Roman" panose="02020603050405020304" pitchFamily="18" charset="0"/>
                <a:cs typeface="Times New Roman" panose="02020603050405020304" pitchFamily="18" charset="0"/>
              </a:rPr>
              <a:t>Valider le système sur des cohortes plus larges et diversifiées.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مستطيل 169">
            <a:extLst>
              <a:ext uri="{FF2B5EF4-FFF2-40B4-BE49-F238E27FC236}">
                <a16:creationId xmlns:a16="http://schemas.microsoft.com/office/drawing/2014/main" id="{EF50BB7F-2711-40D1-BB9F-3F38AEF5FB01}"/>
              </a:ext>
            </a:extLst>
          </p:cNvPr>
          <p:cNvSpPr/>
          <p:nvPr/>
        </p:nvSpPr>
        <p:spPr>
          <a:xfrm>
            <a:off x="4007507" y="5157671"/>
            <a:ext cx="4457224" cy="7921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Intégrer des données multimodales (cliniques, génomiques) pour enrichir les modèles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29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089C3-B524-6E84-AB62-36164ACE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4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F79C1D32-082B-4D1A-82E5-59DACF48C17D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D26D497-F43A-4156-920B-616D7123DB91}"/>
              </a:ext>
            </a:extLst>
          </p:cNvPr>
          <p:cNvSpPr txBox="1"/>
          <p:nvPr/>
        </p:nvSpPr>
        <p:spPr>
          <a:xfrm>
            <a:off x="5649240" y="6347479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70E452-F3F0-4F22-A031-908C776271D4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2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A4E47D22-CF4C-4092-8AAA-7CDDA9333710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17292376-CBFE-4AC6-BC73-6C7DBFBCEDE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AE61A973-0505-4D2B-95E7-7B82183E7FC0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F90AC-17F3-2D49-7077-B84548F75EF5}"/>
              </a:ext>
            </a:extLst>
          </p:cNvPr>
          <p:cNvSpPr/>
          <p:nvPr/>
        </p:nvSpPr>
        <p:spPr>
          <a:xfrm>
            <a:off x="8551360" y="2475512"/>
            <a:ext cx="3087412" cy="48610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Symptômes :</a:t>
            </a:r>
            <a:endParaRPr lang="fr-FR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8BEF34-2B88-4CD4-B174-53E67FEFA461}"/>
              </a:ext>
            </a:extLst>
          </p:cNvPr>
          <p:cNvSpPr/>
          <p:nvPr/>
        </p:nvSpPr>
        <p:spPr>
          <a:xfrm>
            <a:off x="8643326" y="4669547"/>
            <a:ext cx="3665480" cy="42041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2400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Moteurs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Sensitifs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Visuels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du langage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cognitifs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Troubles comportementaux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Céphalées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Nausées et Vomissement</a:t>
            </a:r>
          </a:p>
          <a:p>
            <a:pPr algn="ctr"/>
            <a:endParaRPr lang="fr-FR" sz="2400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algn="ctr"/>
            <a:endParaRPr lang="fr-FR" sz="2400" dirty="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23" name="Cercle : creux 22">
            <a:extLst>
              <a:ext uri="{FF2B5EF4-FFF2-40B4-BE49-F238E27FC236}">
                <a16:creationId xmlns:a16="http://schemas.microsoft.com/office/drawing/2014/main" id="{B2E5CD4B-9487-7B97-7CDE-C964F33B2664}"/>
              </a:ext>
            </a:extLst>
          </p:cNvPr>
          <p:cNvSpPr/>
          <p:nvPr/>
        </p:nvSpPr>
        <p:spPr>
          <a:xfrm>
            <a:off x="8549872" y="3382773"/>
            <a:ext cx="105103" cy="105103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Cercle : creux 23">
            <a:extLst>
              <a:ext uri="{FF2B5EF4-FFF2-40B4-BE49-F238E27FC236}">
                <a16:creationId xmlns:a16="http://schemas.microsoft.com/office/drawing/2014/main" id="{E5AC51CD-2059-B643-E6FA-93A489453B95}"/>
              </a:ext>
            </a:extLst>
          </p:cNvPr>
          <p:cNvSpPr/>
          <p:nvPr/>
        </p:nvSpPr>
        <p:spPr>
          <a:xfrm>
            <a:off x="8549872" y="3737497"/>
            <a:ext cx="105103" cy="10510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Cercle : creux 24">
            <a:extLst>
              <a:ext uri="{FF2B5EF4-FFF2-40B4-BE49-F238E27FC236}">
                <a16:creationId xmlns:a16="http://schemas.microsoft.com/office/drawing/2014/main" id="{1DB96F05-6DC6-9020-73CB-AD78097FFF8B}"/>
              </a:ext>
            </a:extLst>
          </p:cNvPr>
          <p:cNvSpPr/>
          <p:nvPr/>
        </p:nvSpPr>
        <p:spPr>
          <a:xfrm>
            <a:off x="8549872" y="4118497"/>
            <a:ext cx="105103" cy="105103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Cercle : creux 25">
            <a:extLst>
              <a:ext uri="{FF2B5EF4-FFF2-40B4-BE49-F238E27FC236}">
                <a16:creationId xmlns:a16="http://schemas.microsoft.com/office/drawing/2014/main" id="{87CDE594-FBD0-1C4A-9ADA-BEB7634909CA}"/>
              </a:ext>
            </a:extLst>
          </p:cNvPr>
          <p:cNvSpPr/>
          <p:nvPr/>
        </p:nvSpPr>
        <p:spPr>
          <a:xfrm>
            <a:off x="8549872" y="4499497"/>
            <a:ext cx="105103" cy="10510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Cercle : creux 26">
            <a:extLst>
              <a:ext uri="{FF2B5EF4-FFF2-40B4-BE49-F238E27FC236}">
                <a16:creationId xmlns:a16="http://schemas.microsoft.com/office/drawing/2014/main" id="{3BF092EA-00F1-D053-7053-77099574A26E}"/>
              </a:ext>
            </a:extLst>
          </p:cNvPr>
          <p:cNvSpPr/>
          <p:nvPr/>
        </p:nvSpPr>
        <p:spPr>
          <a:xfrm>
            <a:off x="8549872" y="4880497"/>
            <a:ext cx="105103" cy="105103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Cercle : creux 27">
            <a:extLst>
              <a:ext uri="{FF2B5EF4-FFF2-40B4-BE49-F238E27FC236}">
                <a16:creationId xmlns:a16="http://schemas.microsoft.com/office/drawing/2014/main" id="{65B409A9-027D-E15E-A087-296E5FCCE5E4}"/>
              </a:ext>
            </a:extLst>
          </p:cNvPr>
          <p:cNvSpPr/>
          <p:nvPr/>
        </p:nvSpPr>
        <p:spPr>
          <a:xfrm>
            <a:off x="8549872" y="5235221"/>
            <a:ext cx="105103" cy="10510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Cercle : creux 28">
            <a:extLst>
              <a:ext uri="{FF2B5EF4-FFF2-40B4-BE49-F238E27FC236}">
                <a16:creationId xmlns:a16="http://schemas.microsoft.com/office/drawing/2014/main" id="{0CB75AD6-6A14-F46E-BC35-8AB287312783}"/>
              </a:ext>
            </a:extLst>
          </p:cNvPr>
          <p:cNvSpPr/>
          <p:nvPr/>
        </p:nvSpPr>
        <p:spPr>
          <a:xfrm>
            <a:off x="8549872" y="5589945"/>
            <a:ext cx="105103" cy="105103"/>
          </a:xfrm>
          <a:prstGeom prst="don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Cercle : creux 29">
            <a:extLst>
              <a:ext uri="{FF2B5EF4-FFF2-40B4-BE49-F238E27FC236}">
                <a16:creationId xmlns:a16="http://schemas.microsoft.com/office/drawing/2014/main" id="{647F776F-68C9-2142-EA4F-887DCB568DBC}"/>
              </a:ext>
            </a:extLst>
          </p:cNvPr>
          <p:cNvSpPr/>
          <p:nvPr/>
        </p:nvSpPr>
        <p:spPr>
          <a:xfrm>
            <a:off x="8549872" y="5944671"/>
            <a:ext cx="105103" cy="10510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" name="Picture 1" descr="A blue and red pie chart&#10;&#10;AI-generated content may be incorrect.">
            <a:extLst>
              <a:ext uri="{FF2B5EF4-FFF2-40B4-BE49-F238E27FC236}">
                <a16:creationId xmlns:a16="http://schemas.microsoft.com/office/drawing/2014/main" id="{0BCA0740-E3F8-20F0-65A3-E62EC65CD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646" y="928335"/>
            <a:ext cx="4784373" cy="243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5A46BB-3AFD-D78A-8CFF-9A926EE19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70" y="927804"/>
            <a:ext cx="3814938" cy="2405946"/>
          </a:xfrm>
          <a:prstGeom prst="rect">
            <a:avLst/>
          </a:prstGeom>
        </p:spPr>
      </p:pic>
      <p:pic>
        <p:nvPicPr>
          <p:cNvPr id="10" name="Picture 9" descr="A diagram of the brain&#10;&#10;AI-generated content may be incorrect.">
            <a:extLst>
              <a:ext uri="{FF2B5EF4-FFF2-40B4-BE49-F238E27FC236}">
                <a16:creationId xmlns:a16="http://schemas.microsoft.com/office/drawing/2014/main" id="{28223F08-F859-90F7-6C31-C76CC497B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1153" y="3387197"/>
            <a:ext cx="5753806" cy="29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9B2C-C8A8-9FAA-C06E-74A1890A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A391DFDC-976E-C12C-EE0C-0F81D30D907C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27018A6E-A584-FB43-9E58-7298A71CACEA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537A84A-D141-FABE-EE6D-6ADCA9DA3803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7B120FD8-C3A7-3CB2-90B1-B5B9160D3D48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E0FAFB1C-7639-7B9D-28FE-AB716FF1A6D0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270">
            <a:extLst>
              <a:ext uri="{FF2B5EF4-FFF2-40B4-BE49-F238E27FC236}">
                <a16:creationId xmlns:a16="http://schemas.microsoft.com/office/drawing/2014/main" id="{9DA7ACBA-6E23-2E1F-48BF-F8AEE635DCE7}"/>
              </a:ext>
            </a:extLst>
          </p:cNvPr>
          <p:cNvSpPr/>
          <p:nvPr/>
        </p:nvSpPr>
        <p:spPr>
          <a:xfrm>
            <a:off x="164218" y="2467443"/>
            <a:ext cx="2494260" cy="5620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+mn-lt"/>
                <a:cs typeface="+mn-lt"/>
              </a:rPr>
              <a:t>Long </a:t>
            </a:r>
            <a:endParaRPr lang="fr-FR" b="1" dirty="0">
              <a:latin typeface="Times New Roman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983826-25E3-4AFC-FD78-ECC8F59787AA}"/>
              </a:ext>
            </a:extLst>
          </p:cNvPr>
          <p:cNvCxnSpPr/>
          <p:nvPr/>
        </p:nvCxnSpPr>
        <p:spPr>
          <a:xfrm>
            <a:off x="2652888" y="2737555"/>
            <a:ext cx="1213555" cy="14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275">
            <a:extLst>
              <a:ext uri="{FF2B5EF4-FFF2-40B4-BE49-F238E27FC236}">
                <a16:creationId xmlns:a16="http://schemas.microsoft.com/office/drawing/2014/main" id="{E6FB1BA4-600A-E378-FEF8-2B1EE6BE0BFE}"/>
              </a:ext>
            </a:extLst>
          </p:cNvPr>
          <p:cNvSpPr/>
          <p:nvPr/>
        </p:nvSpPr>
        <p:spPr>
          <a:xfrm>
            <a:off x="3733263" y="5075869"/>
            <a:ext cx="3284482" cy="604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ea typeface="+mn-lt"/>
                <a:cs typeface="+mn-lt"/>
              </a:rPr>
              <a:t>Variable </a:t>
            </a:r>
            <a:endParaRPr lang="fr-FR" b="1" dirty="0">
              <a:latin typeface="Times New Roman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0A1F24-E7DA-33C4-6060-2F63553C2035}"/>
              </a:ext>
            </a:extLst>
          </p:cNvPr>
          <p:cNvCxnSpPr/>
          <p:nvPr/>
        </p:nvCxnSpPr>
        <p:spPr>
          <a:xfrm>
            <a:off x="5432777" y="3979333"/>
            <a:ext cx="14111" cy="1157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E5B436-F364-E4C8-B16C-F3F394711D1C}"/>
              </a:ext>
            </a:extLst>
          </p:cNvPr>
          <p:cNvCxnSpPr>
            <a:cxnSpLocks/>
          </p:cNvCxnSpPr>
          <p:nvPr/>
        </p:nvCxnSpPr>
        <p:spPr>
          <a:xfrm>
            <a:off x="7013221" y="2737555"/>
            <a:ext cx="1213555" cy="14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270">
            <a:extLst>
              <a:ext uri="{FF2B5EF4-FFF2-40B4-BE49-F238E27FC236}">
                <a16:creationId xmlns:a16="http://schemas.microsoft.com/office/drawing/2014/main" id="{1475D8A7-5086-2B00-5B65-641F9BD8C436}"/>
              </a:ext>
            </a:extLst>
          </p:cNvPr>
          <p:cNvSpPr/>
          <p:nvPr/>
        </p:nvSpPr>
        <p:spPr>
          <a:xfrm>
            <a:off x="8221662" y="2467443"/>
            <a:ext cx="2494260" cy="5620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/>
                <a:cs typeface="Times New Roman"/>
              </a:rPr>
              <a:t>Sujet à l’erreur humaine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9FAB6-F4A4-FCC1-65F5-2B9DD37E3E68}"/>
              </a:ext>
            </a:extLst>
          </p:cNvPr>
          <p:cNvSpPr/>
          <p:nvPr/>
        </p:nvSpPr>
        <p:spPr>
          <a:xfrm>
            <a:off x="1023949" y="685826"/>
            <a:ext cx="9874853" cy="7401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Méthodes traditionnelles de diagnostic: analyse visuelle des radiologues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A person looking at an x-ray&#10;&#10;AI-generated content may be incorrect.">
            <a:extLst>
              <a:ext uri="{FF2B5EF4-FFF2-40B4-BE49-F238E27FC236}">
                <a16:creationId xmlns:a16="http://schemas.microsoft.com/office/drawing/2014/main" id="{0EBF88E3-A2D3-0548-445A-97D72BE1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4375" y="1474083"/>
            <a:ext cx="4370918" cy="2541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 descr="A person in a white coat looking at a computer screen&#10;&#10;AI-generated content may be incorrect.">
            <a:extLst>
              <a:ext uri="{FF2B5EF4-FFF2-40B4-BE49-F238E27FC236}">
                <a16:creationId xmlns:a16="http://schemas.microsoft.com/office/drawing/2014/main" id="{807AF0DA-A7D6-387E-4D20-1E322AC81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0315" y="3398381"/>
            <a:ext cx="2741818" cy="2554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مربع نص 21">
            <a:extLst>
              <a:ext uri="{FF2B5EF4-FFF2-40B4-BE49-F238E27FC236}">
                <a16:creationId xmlns:a16="http://schemas.microsoft.com/office/drawing/2014/main" id="{061D2125-B86C-4DD9-B4E0-0D7529D3528D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C55B-C64D-92CB-C088-463405E5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5C40BA4-DC47-A145-8554-E33BF5469609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5A57C24-2585-8AC4-B496-CC719A4753A5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BCCF4112-A898-D1C5-1AE7-92E05DEE7250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4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EB928636-53E6-1914-AF0F-DFF9FDADC844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160C83B-EC1D-47EE-4C60-DE10D23DE3DE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270">
            <a:extLst>
              <a:ext uri="{FF2B5EF4-FFF2-40B4-BE49-F238E27FC236}">
                <a16:creationId xmlns:a16="http://schemas.microsoft.com/office/drawing/2014/main" id="{9EA55ED0-7A80-1930-DC1B-3131EF90187E}"/>
              </a:ext>
            </a:extLst>
          </p:cNvPr>
          <p:cNvSpPr/>
          <p:nvPr/>
        </p:nvSpPr>
        <p:spPr>
          <a:xfrm>
            <a:off x="150108" y="2382777"/>
            <a:ext cx="2494260" cy="5620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Limités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B745E-97FE-EF9D-47D6-F699F471014C}"/>
              </a:ext>
            </a:extLst>
          </p:cNvPr>
          <p:cNvCxnSpPr/>
          <p:nvPr/>
        </p:nvCxnSpPr>
        <p:spPr>
          <a:xfrm>
            <a:off x="2638778" y="2652889"/>
            <a:ext cx="1213555" cy="14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275">
            <a:extLst>
              <a:ext uri="{FF2B5EF4-FFF2-40B4-BE49-F238E27FC236}">
                <a16:creationId xmlns:a16="http://schemas.microsoft.com/office/drawing/2014/main" id="{82FB6D7F-4013-6970-4696-0A56BA53FDEA}"/>
              </a:ext>
            </a:extLst>
          </p:cNvPr>
          <p:cNvSpPr/>
          <p:nvPr/>
        </p:nvSpPr>
        <p:spPr>
          <a:xfrm>
            <a:off x="3719152" y="5005314"/>
            <a:ext cx="3284482" cy="604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Déséquilibrés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F4C69C-9592-2627-1E21-9CBA9715B430}"/>
              </a:ext>
            </a:extLst>
          </p:cNvPr>
          <p:cNvCxnSpPr/>
          <p:nvPr/>
        </p:nvCxnSpPr>
        <p:spPr>
          <a:xfrm>
            <a:off x="5418666" y="3894667"/>
            <a:ext cx="14111" cy="1157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742E75-FB09-5A64-5175-2262661CD9F6}"/>
              </a:ext>
            </a:extLst>
          </p:cNvPr>
          <p:cNvCxnSpPr>
            <a:cxnSpLocks/>
          </p:cNvCxnSpPr>
          <p:nvPr/>
        </p:nvCxnSpPr>
        <p:spPr>
          <a:xfrm>
            <a:off x="6999110" y="2652889"/>
            <a:ext cx="1213555" cy="1411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270">
            <a:extLst>
              <a:ext uri="{FF2B5EF4-FFF2-40B4-BE49-F238E27FC236}">
                <a16:creationId xmlns:a16="http://schemas.microsoft.com/office/drawing/2014/main" id="{A3762091-7465-63E8-7299-177F1EEEC8A6}"/>
              </a:ext>
            </a:extLst>
          </p:cNvPr>
          <p:cNvSpPr/>
          <p:nvPr/>
        </p:nvSpPr>
        <p:spPr>
          <a:xfrm>
            <a:off x="8207551" y="2382777"/>
            <a:ext cx="2494260" cy="5620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Difficiles d’accès</a:t>
            </a:r>
            <a:endParaRPr lang="en-US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4A1688-227E-2D23-C97C-FAA219B914E5}"/>
              </a:ext>
            </a:extLst>
          </p:cNvPr>
          <p:cNvSpPr/>
          <p:nvPr/>
        </p:nvSpPr>
        <p:spPr>
          <a:xfrm>
            <a:off x="495350" y="690519"/>
            <a:ext cx="9874853" cy="7401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Manque de données équilibrées et représentatives 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a brain scan&#10;&#10;AI-generated content may be incorrect.">
            <a:extLst>
              <a:ext uri="{FF2B5EF4-FFF2-40B4-BE49-F238E27FC236}">
                <a16:creationId xmlns:a16="http://schemas.microsoft.com/office/drawing/2014/main" id="{C2655802-2663-11D9-FC42-4470C565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7783" y="1629834"/>
            <a:ext cx="4561770" cy="2257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hand holding a pen over x-ray images&#10;&#10;AI-generated content may be incorrect.">
            <a:extLst>
              <a:ext uri="{FF2B5EF4-FFF2-40B4-BE49-F238E27FC236}">
                <a16:creationId xmlns:a16="http://schemas.microsoft.com/office/drawing/2014/main" id="{C88BAD69-F563-66D9-55F8-2E345C81D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4036" y="3933117"/>
            <a:ext cx="3850925" cy="2138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مربع نص 21">
            <a:extLst>
              <a:ext uri="{FF2B5EF4-FFF2-40B4-BE49-F238E27FC236}">
                <a16:creationId xmlns:a16="http://schemas.microsoft.com/office/drawing/2014/main" id="{0D29F01A-B999-4EC3-845B-11B73A3A0589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C55B-C64D-92CB-C088-463405E5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65C40BA4-DC47-A145-8554-E33BF5469609}"/>
              </a:ext>
            </a:extLst>
          </p:cNvPr>
          <p:cNvSpPr txBox="1"/>
          <p:nvPr/>
        </p:nvSpPr>
        <p:spPr>
          <a:xfrm>
            <a:off x="215030" y="63521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d'études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5A57C24-2585-8AC4-B496-CC719A4753A5}"/>
              </a:ext>
            </a:extLst>
          </p:cNvPr>
          <p:cNvSpPr txBox="1"/>
          <p:nvPr/>
        </p:nvSpPr>
        <p:spPr>
          <a:xfrm>
            <a:off x="5649240" y="6352142"/>
            <a:ext cx="60876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ENET’COM Le 24/06/2025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BCCF4112-A898-D1C5-1AE7-92E05DEE7250}"/>
              </a:ext>
            </a:extLst>
          </p:cNvPr>
          <p:cNvSpPr txBox="1"/>
          <p:nvPr/>
        </p:nvSpPr>
        <p:spPr>
          <a:xfrm>
            <a:off x="6096000" y="6352142"/>
            <a:ext cx="19290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5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رابط مستقيم 10">
            <a:extLst>
              <a:ext uri="{FF2B5EF4-FFF2-40B4-BE49-F238E27FC236}">
                <a16:creationId xmlns:a16="http://schemas.microsoft.com/office/drawing/2014/main" id="{EB928636-53E6-1914-AF0F-DFF9FDADC844}"/>
              </a:ext>
            </a:extLst>
          </p:cNvPr>
          <p:cNvCxnSpPr>
            <a:cxnSpLocks/>
          </p:cNvCxnSpPr>
          <p:nvPr/>
        </p:nvCxnSpPr>
        <p:spPr>
          <a:xfrm>
            <a:off x="463463" y="6352142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F160C83B-EC1D-47EE-4C60-DE10D23DE3DE}"/>
              </a:ext>
            </a:extLst>
          </p:cNvPr>
          <p:cNvCxnSpPr>
            <a:cxnSpLocks/>
          </p:cNvCxnSpPr>
          <p:nvPr/>
        </p:nvCxnSpPr>
        <p:spPr>
          <a:xfrm>
            <a:off x="463463" y="642361"/>
            <a:ext cx="1127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مستطيل: زوايا مستديرة 98">
            <a:extLst>
              <a:ext uri="{FF2B5EF4-FFF2-40B4-BE49-F238E27FC236}">
                <a16:creationId xmlns:a16="http://schemas.microsoft.com/office/drawing/2014/main" id="{94FFC2F5-88E0-448C-B1A5-7EB62C5FD340}"/>
              </a:ext>
            </a:extLst>
          </p:cNvPr>
          <p:cNvSpPr/>
          <p:nvPr/>
        </p:nvSpPr>
        <p:spPr>
          <a:xfrm>
            <a:off x="827000" y="1679599"/>
            <a:ext cx="2625634" cy="21345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مستطيل 99">
            <a:extLst>
              <a:ext uri="{FF2B5EF4-FFF2-40B4-BE49-F238E27FC236}">
                <a16:creationId xmlns:a16="http://schemas.microsoft.com/office/drawing/2014/main" id="{D0971F86-A0D7-469F-9F62-1691218FEE1C}"/>
              </a:ext>
            </a:extLst>
          </p:cNvPr>
          <p:cNvSpPr/>
          <p:nvPr/>
        </p:nvSpPr>
        <p:spPr>
          <a:xfrm>
            <a:off x="1124434" y="1666725"/>
            <a:ext cx="2017704" cy="46522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 IA Générative</a:t>
            </a:r>
          </a:p>
        </p:txBody>
      </p:sp>
      <p:sp>
        <p:nvSpPr>
          <p:cNvPr id="101" name="مستطيل 100">
            <a:extLst>
              <a:ext uri="{FF2B5EF4-FFF2-40B4-BE49-F238E27FC236}">
                <a16:creationId xmlns:a16="http://schemas.microsoft.com/office/drawing/2014/main" id="{DBB30F9B-94BD-4172-BD7D-04A4C77479CD}"/>
              </a:ext>
            </a:extLst>
          </p:cNvPr>
          <p:cNvSpPr/>
          <p:nvPr/>
        </p:nvSpPr>
        <p:spPr>
          <a:xfrm>
            <a:off x="983754" y="2089455"/>
            <a:ext cx="2312126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102" name="مستطيل 101">
            <a:extLst>
              <a:ext uri="{FF2B5EF4-FFF2-40B4-BE49-F238E27FC236}">
                <a16:creationId xmlns:a16="http://schemas.microsoft.com/office/drawing/2014/main" id="{366BCAAC-8166-46FB-B34D-224C20172C45}"/>
              </a:ext>
            </a:extLst>
          </p:cNvPr>
          <p:cNvSpPr/>
          <p:nvPr/>
        </p:nvSpPr>
        <p:spPr>
          <a:xfrm>
            <a:off x="983754" y="2497795"/>
            <a:ext cx="2312126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CGAN</a:t>
            </a:r>
          </a:p>
        </p:txBody>
      </p:sp>
      <p:sp>
        <p:nvSpPr>
          <p:cNvPr id="103" name="مستطيل 102">
            <a:extLst>
              <a:ext uri="{FF2B5EF4-FFF2-40B4-BE49-F238E27FC236}">
                <a16:creationId xmlns:a16="http://schemas.microsoft.com/office/drawing/2014/main" id="{BD9F5D38-94E7-478C-B5BA-8D43657C8BDC}"/>
              </a:ext>
            </a:extLst>
          </p:cNvPr>
          <p:cNvSpPr/>
          <p:nvPr/>
        </p:nvSpPr>
        <p:spPr>
          <a:xfrm>
            <a:off x="983754" y="2905103"/>
            <a:ext cx="2312126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</a:p>
        </p:txBody>
      </p:sp>
      <p:sp>
        <p:nvSpPr>
          <p:cNvPr id="104" name="مستطيل 103">
            <a:extLst>
              <a:ext uri="{FF2B5EF4-FFF2-40B4-BE49-F238E27FC236}">
                <a16:creationId xmlns:a16="http://schemas.microsoft.com/office/drawing/2014/main" id="{EBE5EA6E-38AF-42A7-BF69-62838E2184AA}"/>
              </a:ext>
            </a:extLst>
          </p:cNvPr>
          <p:cNvSpPr/>
          <p:nvPr/>
        </p:nvSpPr>
        <p:spPr>
          <a:xfrm>
            <a:off x="983753" y="3311684"/>
            <a:ext cx="2312127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VAE-CGAN</a:t>
            </a:r>
          </a:p>
        </p:txBody>
      </p:sp>
      <p:sp>
        <p:nvSpPr>
          <p:cNvPr id="105" name="مستطيل 104">
            <a:extLst>
              <a:ext uri="{FF2B5EF4-FFF2-40B4-BE49-F238E27FC236}">
                <a16:creationId xmlns:a16="http://schemas.microsoft.com/office/drawing/2014/main" id="{DE379B80-AEB4-41E7-8A7F-DF1ED6C960F3}"/>
              </a:ext>
            </a:extLst>
          </p:cNvPr>
          <p:cNvSpPr/>
          <p:nvPr/>
        </p:nvSpPr>
        <p:spPr>
          <a:xfrm>
            <a:off x="-179856" y="2002058"/>
            <a:ext cx="1172381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réelles</a:t>
            </a:r>
          </a:p>
        </p:txBody>
      </p:sp>
      <p:sp>
        <p:nvSpPr>
          <p:cNvPr id="106" name="سهم: لليمين 105">
            <a:extLst>
              <a:ext uri="{FF2B5EF4-FFF2-40B4-BE49-F238E27FC236}">
                <a16:creationId xmlns:a16="http://schemas.microsoft.com/office/drawing/2014/main" id="{3BF8CD05-3B9E-42D7-9DD0-DA8DE749470B}"/>
              </a:ext>
            </a:extLst>
          </p:cNvPr>
          <p:cNvSpPr/>
          <p:nvPr/>
        </p:nvSpPr>
        <p:spPr>
          <a:xfrm>
            <a:off x="111896" y="2562223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سهم: لليمين 106">
            <a:extLst>
              <a:ext uri="{FF2B5EF4-FFF2-40B4-BE49-F238E27FC236}">
                <a16:creationId xmlns:a16="http://schemas.microsoft.com/office/drawing/2014/main" id="{472D6A52-4710-4916-B003-629129461E3D}"/>
              </a:ext>
            </a:extLst>
          </p:cNvPr>
          <p:cNvSpPr/>
          <p:nvPr/>
        </p:nvSpPr>
        <p:spPr>
          <a:xfrm>
            <a:off x="3460671" y="2003240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سهم: لليمين 107">
            <a:extLst>
              <a:ext uri="{FF2B5EF4-FFF2-40B4-BE49-F238E27FC236}">
                <a16:creationId xmlns:a16="http://schemas.microsoft.com/office/drawing/2014/main" id="{37C80B7A-F969-4397-ADAF-7B0C1C3CD345}"/>
              </a:ext>
            </a:extLst>
          </p:cNvPr>
          <p:cNvSpPr/>
          <p:nvPr/>
        </p:nvSpPr>
        <p:spPr>
          <a:xfrm>
            <a:off x="3457149" y="2407715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سهم: لليمين 108">
            <a:extLst>
              <a:ext uri="{FF2B5EF4-FFF2-40B4-BE49-F238E27FC236}">
                <a16:creationId xmlns:a16="http://schemas.microsoft.com/office/drawing/2014/main" id="{3EF28801-D911-499D-A299-1B01E2ECE263}"/>
              </a:ext>
            </a:extLst>
          </p:cNvPr>
          <p:cNvSpPr/>
          <p:nvPr/>
        </p:nvSpPr>
        <p:spPr>
          <a:xfrm>
            <a:off x="3457149" y="280775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سهم: لليمين 109">
            <a:extLst>
              <a:ext uri="{FF2B5EF4-FFF2-40B4-BE49-F238E27FC236}">
                <a16:creationId xmlns:a16="http://schemas.microsoft.com/office/drawing/2014/main" id="{7BD32F7E-FEBA-4D3B-9A36-05AAED56BC09}"/>
              </a:ext>
            </a:extLst>
          </p:cNvPr>
          <p:cNvSpPr/>
          <p:nvPr/>
        </p:nvSpPr>
        <p:spPr>
          <a:xfrm>
            <a:off x="3460671" y="3208471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مستطيل 110">
            <a:extLst>
              <a:ext uri="{FF2B5EF4-FFF2-40B4-BE49-F238E27FC236}">
                <a16:creationId xmlns:a16="http://schemas.microsoft.com/office/drawing/2014/main" id="{45E48B65-ADA4-4DDF-A85C-AAF34FAEA112}"/>
              </a:ext>
            </a:extLst>
          </p:cNvPr>
          <p:cNvSpPr/>
          <p:nvPr/>
        </p:nvSpPr>
        <p:spPr>
          <a:xfrm>
            <a:off x="4119335" y="1971859"/>
            <a:ext cx="1549252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IRM générées</a:t>
            </a:r>
          </a:p>
        </p:txBody>
      </p:sp>
      <p:sp>
        <p:nvSpPr>
          <p:cNvPr id="115" name="سهم: منحني لليسار 114">
            <a:extLst>
              <a:ext uri="{FF2B5EF4-FFF2-40B4-BE49-F238E27FC236}">
                <a16:creationId xmlns:a16="http://schemas.microsoft.com/office/drawing/2014/main" id="{4C49C370-6D3C-45E8-B88C-19F0906C9220}"/>
              </a:ext>
            </a:extLst>
          </p:cNvPr>
          <p:cNvSpPr/>
          <p:nvPr/>
        </p:nvSpPr>
        <p:spPr>
          <a:xfrm>
            <a:off x="3325095" y="2281671"/>
            <a:ext cx="496713" cy="861098"/>
          </a:xfrm>
          <a:prstGeom prst="curved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سهم: منحني لليسار 115">
            <a:extLst>
              <a:ext uri="{FF2B5EF4-FFF2-40B4-BE49-F238E27FC236}">
                <a16:creationId xmlns:a16="http://schemas.microsoft.com/office/drawing/2014/main" id="{1CF2D0EE-D5EC-415E-9F6E-8F2AEC4EB22E}"/>
              </a:ext>
            </a:extLst>
          </p:cNvPr>
          <p:cNvSpPr/>
          <p:nvPr/>
        </p:nvSpPr>
        <p:spPr>
          <a:xfrm>
            <a:off x="3320480" y="2262226"/>
            <a:ext cx="360307" cy="542691"/>
          </a:xfrm>
          <a:prstGeom prst="curvedLeftArrow">
            <a:avLst>
              <a:gd name="adj1" fmla="val 25000"/>
              <a:gd name="adj2" fmla="val 50000"/>
              <a:gd name="adj3" fmla="val 1774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سهم: منحني لليسار 116">
            <a:extLst>
              <a:ext uri="{FF2B5EF4-FFF2-40B4-BE49-F238E27FC236}">
                <a16:creationId xmlns:a16="http://schemas.microsoft.com/office/drawing/2014/main" id="{1872F846-CA51-454A-ACB5-86714C4F7603}"/>
              </a:ext>
            </a:extLst>
          </p:cNvPr>
          <p:cNvSpPr/>
          <p:nvPr/>
        </p:nvSpPr>
        <p:spPr>
          <a:xfrm>
            <a:off x="3320480" y="2244592"/>
            <a:ext cx="555145" cy="1351907"/>
          </a:xfrm>
          <a:prstGeom prst="curved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مستطيل 117">
            <a:extLst>
              <a:ext uri="{FF2B5EF4-FFF2-40B4-BE49-F238E27FC236}">
                <a16:creationId xmlns:a16="http://schemas.microsoft.com/office/drawing/2014/main" id="{0F5869A9-4995-42D3-8392-9682A655C484}"/>
              </a:ext>
            </a:extLst>
          </p:cNvPr>
          <p:cNvSpPr/>
          <p:nvPr/>
        </p:nvSpPr>
        <p:spPr>
          <a:xfrm>
            <a:off x="5402629" y="2423857"/>
            <a:ext cx="935064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9" name="مستطيل 118">
            <a:extLst>
              <a:ext uri="{FF2B5EF4-FFF2-40B4-BE49-F238E27FC236}">
                <a16:creationId xmlns:a16="http://schemas.microsoft.com/office/drawing/2014/main" id="{874ACA73-A52F-4EDD-ACCF-A15173EEAEFE}"/>
              </a:ext>
            </a:extLst>
          </p:cNvPr>
          <p:cNvSpPr/>
          <p:nvPr/>
        </p:nvSpPr>
        <p:spPr>
          <a:xfrm>
            <a:off x="4077831" y="2373562"/>
            <a:ext cx="185472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120" name="مستطيل 119">
            <a:extLst>
              <a:ext uri="{FF2B5EF4-FFF2-40B4-BE49-F238E27FC236}">
                <a16:creationId xmlns:a16="http://schemas.microsoft.com/office/drawing/2014/main" id="{A61C755E-A819-4587-B01E-C6B3709FF534}"/>
              </a:ext>
            </a:extLst>
          </p:cNvPr>
          <p:cNvSpPr/>
          <p:nvPr/>
        </p:nvSpPr>
        <p:spPr>
          <a:xfrm>
            <a:off x="4070576" y="2774275"/>
            <a:ext cx="185472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121" name="مستطيل 120">
            <a:extLst>
              <a:ext uri="{FF2B5EF4-FFF2-40B4-BE49-F238E27FC236}">
                <a16:creationId xmlns:a16="http://schemas.microsoft.com/office/drawing/2014/main" id="{EAB030A6-4C10-4CC4-B2F9-283229C47F3D}"/>
              </a:ext>
            </a:extLst>
          </p:cNvPr>
          <p:cNvSpPr/>
          <p:nvPr/>
        </p:nvSpPr>
        <p:spPr>
          <a:xfrm>
            <a:off x="4070576" y="3180025"/>
            <a:ext cx="185472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générées</a:t>
            </a:r>
          </a:p>
        </p:txBody>
      </p:sp>
      <p:sp>
        <p:nvSpPr>
          <p:cNvPr id="122" name="مستطيل: زوايا مستديرة 121">
            <a:extLst>
              <a:ext uri="{FF2B5EF4-FFF2-40B4-BE49-F238E27FC236}">
                <a16:creationId xmlns:a16="http://schemas.microsoft.com/office/drawing/2014/main" id="{AE80DDFA-ACA0-485F-9095-4CD5F35B7784}"/>
              </a:ext>
            </a:extLst>
          </p:cNvPr>
          <p:cNvSpPr/>
          <p:nvPr/>
        </p:nvSpPr>
        <p:spPr>
          <a:xfrm>
            <a:off x="6562590" y="1563550"/>
            <a:ext cx="3532882" cy="29291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مستطيل 139">
            <a:extLst>
              <a:ext uri="{FF2B5EF4-FFF2-40B4-BE49-F238E27FC236}">
                <a16:creationId xmlns:a16="http://schemas.microsoft.com/office/drawing/2014/main" id="{BF5C9DB3-41A3-427A-BF69-0F745478ECDD}"/>
              </a:ext>
            </a:extLst>
          </p:cNvPr>
          <p:cNvSpPr/>
          <p:nvPr/>
        </p:nvSpPr>
        <p:spPr>
          <a:xfrm>
            <a:off x="7292644" y="1631563"/>
            <a:ext cx="2018235" cy="28236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 Classification</a:t>
            </a:r>
          </a:p>
        </p:txBody>
      </p:sp>
      <p:sp>
        <p:nvSpPr>
          <p:cNvPr id="141" name="سهم: لليمين 140">
            <a:extLst>
              <a:ext uri="{FF2B5EF4-FFF2-40B4-BE49-F238E27FC236}">
                <a16:creationId xmlns:a16="http://schemas.microsoft.com/office/drawing/2014/main" id="{C4A78F8C-77F5-4548-982C-6D572A9716A7}"/>
              </a:ext>
            </a:extLst>
          </p:cNvPr>
          <p:cNvSpPr/>
          <p:nvPr/>
        </p:nvSpPr>
        <p:spPr>
          <a:xfrm>
            <a:off x="5857359" y="240660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سهم: لليمين 141">
            <a:extLst>
              <a:ext uri="{FF2B5EF4-FFF2-40B4-BE49-F238E27FC236}">
                <a16:creationId xmlns:a16="http://schemas.microsoft.com/office/drawing/2014/main" id="{2DBF6F33-74B4-4844-B278-5EB136312AC0}"/>
              </a:ext>
            </a:extLst>
          </p:cNvPr>
          <p:cNvSpPr/>
          <p:nvPr/>
        </p:nvSpPr>
        <p:spPr>
          <a:xfrm>
            <a:off x="5840107" y="280739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سهم: لليمين 142">
            <a:extLst>
              <a:ext uri="{FF2B5EF4-FFF2-40B4-BE49-F238E27FC236}">
                <a16:creationId xmlns:a16="http://schemas.microsoft.com/office/drawing/2014/main" id="{57F7EC2B-880B-4423-9422-C910A3483384}"/>
              </a:ext>
            </a:extLst>
          </p:cNvPr>
          <p:cNvSpPr/>
          <p:nvPr/>
        </p:nvSpPr>
        <p:spPr>
          <a:xfrm>
            <a:off x="5840107" y="3184458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مستطيل: زوايا مستديرة 143">
            <a:extLst>
              <a:ext uri="{FF2B5EF4-FFF2-40B4-BE49-F238E27FC236}">
                <a16:creationId xmlns:a16="http://schemas.microsoft.com/office/drawing/2014/main" id="{6BE65BC6-65D6-4805-B673-1C64F58EA561}"/>
              </a:ext>
            </a:extLst>
          </p:cNvPr>
          <p:cNvSpPr/>
          <p:nvPr/>
        </p:nvSpPr>
        <p:spPr>
          <a:xfrm>
            <a:off x="6660839" y="2416185"/>
            <a:ext cx="3323859" cy="19346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مستطيل 144">
            <a:extLst>
              <a:ext uri="{FF2B5EF4-FFF2-40B4-BE49-F238E27FC236}">
                <a16:creationId xmlns:a16="http://schemas.microsoft.com/office/drawing/2014/main" id="{6F76BA97-47EA-4217-8ABC-53990A922B62}"/>
              </a:ext>
            </a:extLst>
          </p:cNvPr>
          <p:cNvSpPr/>
          <p:nvPr/>
        </p:nvSpPr>
        <p:spPr>
          <a:xfrm>
            <a:off x="7060504" y="2538170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</a:p>
        </p:txBody>
      </p:sp>
      <p:sp>
        <p:nvSpPr>
          <p:cNvPr id="146" name="مستطيل 145">
            <a:extLst>
              <a:ext uri="{FF2B5EF4-FFF2-40B4-BE49-F238E27FC236}">
                <a16:creationId xmlns:a16="http://schemas.microsoft.com/office/drawing/2014/main" id="{601E6B44-8A93-422C-9F4B-64C847C0956A}"/>
              </a:ext>
            </a:extLst>
          </p:cNvPr>
          <p:cNvSpPr/>
          <p:nvPr/>
        </p:nvSpPr>
        <p:spPr>
          <a:xfrm>
            <a:off x="7213652" y="1994175"/>
            <a:ext cx="2176221" cy="3241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Times New Roman"/>
              <a:ea typeface="Calibri"/>
              <a:cs typeface="Calibri"/>
            </a:endParaRPr>
          </a:p>
          <a:p>
            <a:pPr algn="ctr"/>
            <a:r>
              <a:rPr lang="en-US" sz="1800" b="1" dirty="0">
                <a:latin typeface="Times New Roman"/>
                <a:ea typeface="Calibri"/>
                <a:cs typeface="Calibri"/>
              </a:rPr>
              <a:t>Modèle 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Ensembliste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مستطيل 146">
            <a:extLst>
              <a:ext uri="{FF2B5EF4-FFF2-40B4-BE49-F238E27FC236}">
                <a16:creationId xmlns:a16="http://schemas.microsoft.com/office/drawing/2014/main" id="{EDEB03A6-F4A7-4311-80B1-DF8BC41E99CF}"/>
              </a:ext>
            </a:extLst>
          </p:cNvPr>
          <p:cNvSpPr/>
          <p:nvPr/>
        </p:nvSpPr>
        <p:spPr>
          <a:xfrm>
            <a:off x="7060504" y="2997728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</a:p>
        </p:txBody>
      </p:sp>
      <p:sp>
        <p:nvSpPr>
          <p:cNvPr id="148" name="مستطيل 147">
            <a:extLst>
              <a:ext uri="{FF2B5EF4-FFF2-40B4-BE49-F238E27FC236}">
                <a16:creationId xmlns:a16="http://schemas.microsoft.com/office/drawing/2014/main" id="{F61F204E-8B8A-4B13-ADE0-24115A368F37}"/>
              </a:ext>
            </a:extLst>
          </p:cNvPr>
          <p:cNvSpPr/>
          <p:nvPr/>
        </p:nvSpPr>
        <p:spPr>
          <a:xfrm>
            <a:off x="7060504" y="3429000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</a:t>
            </a:r>
          </a:p>
        </p:txBody>
      </p:sp>
      <p:sp>
        <p:nvSpPr>
          <p:cNvPr id="149" name="مستطيل 148">
            <a:extLst>
              <a:ext uri="{FF2B5EF4-FFF2-40B4-BE49-F238E27FC236}">
                <a16:creationId xmlns:a16="http://schemas.microsoft.com/office/drawing/2014/main" id="{2E8AC175-6B06-4580-838E-FA63C1592FF0}"/>
              </a:ext>
            </a:extLst>
          </p:cNvPr>
          <p:cNvSpPr/>
          <p:nvPr/>
        </p:nvSpPr>
        <p:spPr>
          <a:xfrm>
            <a:off x="7060504" y="3875587"/>
            <a:ext cx="2625636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</a:p>
        </p:txBody>
      </p:sp>
      <p:sp>
        <p:nvSpPr>
          <p:cNvPr id="150" name="سهم: لليمين 149">
            <a:extLst>
              <a:ext uri="{FF2B5EF4-FFF2-40B4-BE49-F238E27FC236}">
                <a16:creationId xmlns:a16="http://schemas.microsoft.com/office/drawing/2014/main" id="{DC0F9FE5-04BF-43F4-9A05-52A3C70385C2}"/>
              </a:ext>
            </a:extLst>
          </p:cNvPr>
          <p:cNvSpPr/>
          <p:nvPr/>
        </p:nvSpPr>
        <p:spPr>
          <a:xfrm>
            <a:off x="10139635" y="2827441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مستطيل 152">
            <a:extLst>
              <a:ext uri="{FF2B5EF4-FFF2-40B4-BE49-F238E27FC236}">
                <a16:creationId xmlns:a16="http://schemas.microsoft.com/office/drawing/2014/main" id="{27688C01-CBAB-45CA-944A-D1273FCD3411}"/>
              </a:ext>
            </a:extLst>
          </p:cNvPr>
          <p:cNvSpPr/>
          <p:nvPr/>
        </p:nvSpPr>
        <p:spPr>
          <a:xfrm>
            <a:off x="10842769" y="763621"/>
            <a:ext cx="1237335" cy="33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154" name="مستطيل 153">
            <a:extLst>
              <a:ext uri="{FF2B5EF4-FFF2-40B4-BE49-F238E27FC236}">
                <a16:creationId xmlns:a16="http://schemas.microsoft.com/office/drawing/2014/main" id="{91725362-DF4D-4239-A107-8071718BEC9D}"/>
              </a:ext>
            </a:extLst>
          </p:cNvPr>
          <p:cNvSpPr/>
          <p:nvPr/>
        </p:nvSpPr>
        <p:spPr>
          <a:xfrm>
            <a:off x="10886932" y="2652330"/>
            <a:ext cx="1193172" cy="5584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Meilleur générateur</a:t>
            </a:r>
          </a:p>
        </p:txBody>
      </p:sp>
      <p:sp>
        <p:nvSpPr>
          <p:cNvPr id="156" name="مستطيل 155">
            <a:extLst>
              <a:ext uri="{FF2B5EF4-FFF2-40B4-BE49-F238E27FC236}">
                <a16:creationId xmlns:a16="http://schemas.microsoft.com/office/drawing/2014/main" id="{BAB1F3E8-C5FE-482C-88AD-5C9934849C47}"/>
              </a:ext>
            </a:extLst>
          </p:cNvPr>
          <p:cNvSpPr/>
          <p:nvPr/>
        </p:nvSpPr>
        <p:spPr>
          <a:xfrm>
            <a:off x="8532286" y="947668"/>
            <a:ext cx="1958916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Cible : CT réelles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Déséquilibrée</a:t>
            </a:r>
            <a:r>
              <a:rPr lang="fr-FR" sz="16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7" name="سهم: لأسفل 156">
            <a:extLst>
              <a:ext uri="{FF2B5EF4-FFF2-40B4-BE49-F238E27FC236}">
                <a16:creationId xmlns:a16="http://schemas.microsoft.com/office/drawing/2014/main" id="{A5243441-82CB-4F1B-B2CF-498F4779059B}"/>
              </a:ext>
            </a:extLst>
          </p:cNvPr>
          <p:cNvSpPr/>
          <p:nvPr/>
        </p:nvSpPr>
        <p:spPr>
          <a:xfrm rot="16354502">
            <a:off x="10435641" y="759934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سهم: لأسفل 157">
            <a:extLst>
              <a:ext uri="{FF2B5EF4-FFF2-40B4-BE49-F238E27FC236}">
                <a16:creationId xmlns:a16="http://schemas.microsoft.com/office/drawing/2014/main" id="{1CFD6B5C-91CC-4FD0-B193-68B5268FA4B4}"/>
              </a:ext>
            </a:extLst>
          </p:cNvPr>
          <p:cNvSpPr/>
          <p:nvPr/>
        </p:nvSpPr>
        <p:spPr>
          <a:xfrm>
            <a:off x="11356534" y="1154710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مستطيل 158">
            <a:extLst>
              <a:ext uri="{FF2B5EF4-FFF2-40B4-BE49-F238E27FC236}">
                <a16:creationId xmlns:a16="http://schemas.microsoft.com/office/drawing/2014/main" id="{8B99B566-77CE-48F5-9A01-7A29C0D61FB9}"/>
              </a:ext>
            </a:extLst>
          </p:cNvPr>
          <p:cNvSpPr/>
          <p:nvPr/>
        </p:nvSpPr>
        <p:spPr>
          <a:xfrm>
            <a:off x="10212936" y="1605210"/>
            <a:ext cx="2585325" cy="336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Déséquilibrée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سهم: لليمين 159">
            <a:extLst>
              <a:ext uri="{FF2B5EF4-FFF2-40B4-BE49-F238E27FC236}">
                <a16:creationId xmlns:a16="http://schemas.microsoft.com/office/drawing/2014/main" id="{7FF6FF66-52DB-4BC9-A780-76CDACD578E3}"/>
              </a:ext>
            </a:extLst>
          </p:cNvPr>
          <p:cNvSpPr/>
          <p:nvPr/>
        </p:nvSpPr>
        <p:spPr>
          <a:xfrm rot="5400000">
            <a:off x="11218213" y="2129124"/>
            <a:ext cx="558451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مستطيل 160">
            <a:extLst>
              <a:ext uri="{FF2B5EF4-FFF2-40B4-BE49-F238E27FC236}">
                <a16:creationId xmlns:a16="http://schemas.microsoft.com/office/drawing/2014/main" id="{DAFC4B8C-62F3-4899-ACED-9F232534A8EE}"/>
              </a:ext>
            </a:extLst>
          </p:cNvPr>
          <p:cNvSpPr/>
          <p:nvPr/>
        </p:nvSpPr>
        <p:spPr>
          <a:xfrm>
            <a:off x="10259692" y="3741669"/>
            <a:ext cx="2585325" cy="336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 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équilibrée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سهم: لأسفل 161">
            <a:extLst>
              <a:ext uri="{FF2B5EF4-FFF2-40B4-BE49-F238E27FC236}">
                <a16:creationId xmlns:a16="http://schemas.microsoft.com/office/drawing/2014/main" id="{5D03ED20-20ED-42D0-925C-1418C87E1AAC}"/>
              </a:ext>
            </a:extLst>
          </p:cNvPr>
          <p:cNvSpPr/>
          <p:nvPr/>
        </p:nvSpPr>
        <p:spPr>
          <a:xfrm>
            <a:off x="11356534" y="3262890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سهم: لليمين 162">
            <a:extLst>
              <a:ext uri="{FF2B5EF4-FFF2-40B4-BE49-F238E27FC236}">
                <a16:creationId xmlns:a16="http://schemas.microsoft.com/office/drawing/2014/main" id="{334990B8-A968-4F99-82B1-02A383F60920}"/>
              </a:ext>
            </a:extLst>
          </p:cNvPr>
          <p:cNvSpPr/>
          <p:nvPr/>
        </p:nvSpPr>
        <p:spPr>
          <a:xfrm rot="10800000">
            <a:off x="10259692" y="3717633"/>
            <a:ext cx="703134" cy="3693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4" name="رابط مستقيم 173">
            <a:extLst>
              <a:ext uri="{FF2B5EF4-FFF2-40B4-BE49-F238E27FC236}">
                <a16:creationId xmlns:a16="http://schemas.microsoft.com/office/drawing/2014/main" id="{13BD0703-F2C7-4AB0-A627-B010EFA8A597}"/>
              </a:ext>
            </a:extLst>
          </p:cNvPr>
          <p:cNvCxnSpPr>
            <a:cxnSpLocks/>
          </p:cNvCxnSpPr>
          <p:nvPr/>
        </p:nvCxnSpPr>
        <p:spPr>
          <a:xfrm>
            <a:off x="12116254" y="1987059"/>
            <a:ext cx="0" cy="3486278"/>
          </a:xfrm>
          <a:prstGeom prst="line">
            <a:avLst/>
          </a:prstGeom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0" name="مستطيل: زوايا مستديرة 179">
            <a:extLst>
              <a:ext uri="{FF2B5EF4-FFF2-40B4-BE49-F238E27FC236}">
                <a16:creationId xmlns:a16="http://schemas.microsoft.com/office/drawing/2014/main" id="{E93CDC96-E8E1-4024-8BC2-44792162577E}"/>
              </a:ext>
            </a:extLst>
          </p:cNvPr>
          <p:cNvSpPr/>
          <p:nvPr/>
        </p:nvSpPr>
        <p:spPr>
          <a:xfrm>
            <a:off x="6928254" y="4572554"/>
            <a:ext cx="3167215" cy="16693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مستطيل 180">
            <a:extLst>
              <a:ext uri="{FF2B5EF4-FFF2-40B4-BE49-F238E27FC236}">
                <a16:creationId xmlns:a16="http://schemas.microsoft.com/office/drawing/2014/main" id="{A36C809D-463B-4DA7-9099-E4A7026F0164}"/>
              </a:ext>
            </a:extLst>
          </p:cNvPr>
          <p:cNvSpPr/>
          <p:nvPr/>
        </p:nvSpPr>
        <p:spPr>
          <a:xfrm>
            <a:off x="6734090" y="4559159"/>
            <a:ext cx="3596391" cy="39331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 Segmentation des Tumeurs</a:t>
            </a:r>
          </a:p>
        </p:txBody>
      </p:sp>
      <p:sp>
        <p:nvSpPr>
          <p:cNvPr id="182" name="مستطيل 181">
            <a:extLst>
              <a:ext uri="{FF2B5EF4-FFF2-40B4-BE49-F238E27FC236}">
                <a16:creationId xmlns:a16="http://schemas.microsoft.com/office/drawing/2014/main" id="{E9587DA7-EF53-437B-9CB4-1D6387973C42}"/>
              </a:ext>
            </a:extLst>
          </p:cNvPr>
          <p:cNvSpPr/>
          <p:nvPr/>
        </p:nvSpPr>
        <p:spPr>
          <a:xfrm>
            <a:off x="7284530" y="4939926"/>
            <a:ext cx="2312126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</a:p>
        </p:txBody>
      </p:sp>
      <p:sp>
        <p:nvSpPr>
          <p:cNvPr id="183" name="مستطيل 182">
            <a:extLst>
              <a:ext uri="{FF2B5EF4-FFF2-40B4-BE49-F238E27FC236}">
                <a16:creationId xmlns:a16="http://schemas.microsoft.com/office/drawing/2014/main" id="{75F4CE77-DDB2-4105-8214-E434030B684C}"/>
              </a:ext>
            </a:extLst>
          </p:cNvPr>
          <p:cNvSpPr/>
          <p:nvPr/>
        </p:nvSpPr>
        <p:spPr>
          <a:xfrm>
            <a:off x="7292644" y="5350224"/>
            <a:ext cx="2312126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</a:t>
            </a:r>
          </a:p>
        </p:txBody>
      </p:sp>
      <p:sp>
        <p:nvSpPr>
          <p:cNvPr id="184" name="مستطيل 183">
            <a:extLst>
              <a:ext uri="{FF2B5EF4-FFF2-40B4-BE49-F238E27FC236}">
                <a16:creationId xmlns:a16="http://schemas.microsoft.com/office/drawing/2014/main" id="{D99C0BC4-17D8-4E20-929E-4699BA85F37E}"/>
              </a:ext>
            </a:extLst>
          </p:cNvPr>
          <p:cNvSpPr/>
          <p:nvPr/>
        </p:nvSpPr>
        <p:spPr>
          <a:xfrm>
            <a:off x="7284530" y="5747971"/>
            <a:ext cx="2312126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Res-Unet-GAN</a:t>
            </a:r>
          </a:p>
        </p:txBody>
      </p:sp>
      <p:cxnSp>
        <p:nvCxnSpPr>
          <p:cNvPr id="190" name="رابط كسهم مستقيم 189">
            <a:extLst>
              <a:ext uri="{FF2B5EF4-FFF2-40B4-BE49-F238E27FC236}">
                <a16:creationId xmlns:a16="http://schemas.microsoft.com/office/drawing/2014/main" id="{3DD17F70-E0F1-4860-B022-596518DD2E62}"/>
              </a:ext>
            </a:extLst>
          </p:cNvPr>
          <p:cNvCxnSpPr>
            <a:cxnSpLocks/>
          </p:cNvCxnSpPr>
          <p:nvPr/>
        </p:nvCxnSpPr>
        <p:spPr>
          <a:xfrm flipH="1">
            <a:off x="10076255" y="5473337"/>
            <a:ext cx="2033763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مستطيل 191">
            <a:extLst>
              <a:ext uri="{FF2B5EF4-FFF2-40B4-BE49-F238E27FC236}">
                <a16:creationId xmlns:a16="http://schemas.microsoft.com/office/drawing/2014/main" id="{2363D2EC-DDDD-42EE-98A8-8E04E5AC9B46}"/>
              </a:ext>
            </a:extLst>
          </p:cNvPr>
          <p:cNvSpPr/>
          <p:nvPr/>
        </p:nvSpPr>
        <p:spPr>
          <a:xfrm>
            <a:off x="10289633" y="5260091"/>
            <a:ext cx="1958916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Coupes 2D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CT/IRM</a:t>
            </a:r>
            <a:r>
              <a:rPr lang="fr-FR" sz="16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Tumoraux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+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</a:p>
        </p:txBody>
      </p:sp>
      <p:sp>
        <p:nvSpPr>
          <p:cNvPr id="194" name="سهم: لأسفل 193">
            <a:extLst>
              <a:ext uri="{FF2B5EF4-FFF2-40B4-BE49-F238E27FC236}">
                <a16:creationId xmlns:a16="http://schemas.microsoft.com/office/drawing/2014/main" id="{5A431F08-3FE8-48F0-A937-6D4B77276B7C}"/>
              </a:ext>
            </a:extLst>
          </p:cNvPr>
          <p:cNvSpPr/>
          <p:nvPr/>
        </p:nvSpPr>
        <p:spPr>
          <a:xfrm rot="5400000">
            <a:off x="6607171" y="5375083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مستطيل 194">
            <a:extLst>
              <a:ext uri="{FF2B5EF4-FFF2-40B4-BE49-F238E27FC236}">
                <a16:creationId xmlns:a16="http://schemas.microsoft.com/office/drawing/2014/main" id="{BC590B0E-2A96-4DA8-A5EA-4DDCC1446B4F}"/>
              </a:ext>
            </a:extLst>
          </p:cNvPr>
          <p:cNvSpPr/>
          <p:nvPr/>
        </p:nvSpPr>
        <p:spPr>
          <a:xfrm>
            <a:off x="5381169" y="5294450"/>
            <a:ext cx="1193172" cy="5584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Meilleur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</a:p>
        </p:txBody>
      </p:sp>
      <p:sp>
        <p:nvSpPr>
          <p:cNvPr id="196" name="سهم: لأسفل 195">
            <a:extLst>
              <a:ext uri="{FF2B5EF4-FFF2-40B4-BE49-F238E27FC236}">
                <a16:creationId xmlns:a16="http://schemas.microsoft.com/office/drawing/2014/main" id="{F2368470-0871-4A04-B700-DE9FCEA914AB}"/>
              </a:ext>
            </a:extLst>
          </p:cNvPr>
          <p:cNvSpPr/>
          <p:nvPr/>
        </p:nvSpPr>
        <p:spPr>
          <a:xfrm rot="5400000">
            <a:off x="6157162" y="3659620"/>
            <a:ext cx="298950" cy="507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مستطيل 196">
            <a:extLst>
              <a:ext uri="{FF2B5EF4-FFF2-40B4-BE49-F238E27FC236}">
                <a16:creationId xmlns:a16="http://schemas.microsoft.com/office/drawing/2014/main" id="{2CB64191-3C3D-4657-A439-C77F24F1D1F8}"/>
              </a:ext>
            </a:extLst>
          </p:cNvPr>
          <p:cNvSpPr/>
          <p:nvPr/>
        </p:nvSpPr>
        <p:spPr>
          <a:xfrm>
            <a:off x="4606062" y="3656968"/>
            <a:ext cx="1428645" cy="5584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Détecteur des Tumeurs</a:t>
            </a:r>
          </a:p>
        </p:txBody>
      </p:sp>
      <p:sp>
        <p:nvSpPr>
          <p:cNvPr id="198" name="مستطيل: زوايا مستديرة 197">
            <a:extLst>
              <a:ext uri="{FF2B5EF4-FFF2-40B4-BE49-F238E27FC236}">
                <a16:creationId xmlns:a16="http://schemas.microsoft.com/office/drawing/2014/main" id="{131CA941-C681-41E1-B1B5-F47592B96DEE}"/>
              </a:ext>
            </a:extLst>
          </p:cNvPr>
          <p:cNvSpPr/>
          <p:nvPr/>
        </p:nvSpPr>
        <p:spPr>
          <a:xfrm>
            <a:off x="1672665" y="4489651"/>
            <a:ext cx="3336920" cy="16693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مستطيل 198">
            <a:extLst>
              <a:ext uri="{FF2B5EF4-FFF2-40B4-BE49-F238E27FC236}">
                <a16:creationId xmlns:a16="http://schemas.microsoft.com/office/drawing/2014/main" id="{9041F931-97C4-4B68-A2EF-2F01699AA8D9}"/>
              </a:ext>
            </a:extLst>
          </p:cNvPr>
          <p:cNvSpPr/>
          <p:nvPr/>
        </p:nvSpPr>
        <p:spPr>
          <a:xfrm>
            <a:off x="2344570" y="4869606"/>
            <a:ext cx="2312126" cy="3216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Système Intelligent </a:t>
            </a:r>
          </a:p>
        </p:txBody>
      </p:sp>
      <p:sp>
        <p:nvSpPr>
          <p:cNvPr id="202" name="سهم: لأسفل 201">
            <a:extLst>
              <a:ext uri="{FF2B5EF4-FFF2-40B4-BE49-F238E27FC236}">
                <a16:creationId xmlns:a16="http://schemas.microsoft.com/office/drawing/2014/main" id="{0B00A5C6-AE8C-4250-8C25-6490E44D5574}"/>
              </a:ext>
            </a:extLst>
          </p:cNvPr>
          <p:cNvSpPr/>
          <p:nvPr/>
        </p:nvSpPr>
        <p:spPr>
          <a:xfrm rot="5400000">
            <a:off x="1285927" y="5203255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سهم: منحني لأعلى 202">
            <a:extLst>
              <a:ext uri="{FF2B5EF4-FFF2-40B4-BE49-F238E27FC236}">
                <a16:creationId xmlns:a16="http://schemas.microsoft.com/office/drawing/2014/main" id="{A5777F5A-9FF1-4B62-9D70-D1F5EE020C0B}"/>
              </a:ext>
            </a:extLst>
          </p:cNvPr>
          <p:cNvSpPr/>
          <p:nvPr/>
        </p:nvSpPr>
        <p:spPr>
          <a:xfrm rot="10800000">
            <a:off x="3884852" y="3869423"/>
            <a:ext cx="703135" cy="613846"/>
          </a:xfrm>
          <a:prstGeom prst="ben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سهم: لأسفل 203">
            <a:extLst>
              <a:ext uri="{FF2B5EF4-FFF2-40B4-BE49-F238E27FC236}">
                <a16:creationId xmlns:a16="http://schemas.microsoft.com/office/drawing/2014/main" id="{B32A73E7-F1E6-4976-AF8D-1F3504196728}"/>
              </a:ext>
            </a:extLst>
          </p:cNvPr>
          <p:cNvSpPr/>
          <p:nvPr/>
        </p:nvSpPr>
        <p:spPr>
          <a:xfrm rot="5400000">
            <a:off x="5035681" y="5383981"/>
            <a:ext cx="281811" cy="33499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مستطيل 204">
            <a:extLst>
              <a:ext uri="{FF2B5EF4-FFF2-40B4-BE49-F238E27FC236}">
                <a16:creationId xmlns:a16="http://schemas.microsoft.com/office/drawing/2014/main" id="{36BBCB31-29B6-413D-853B-6237B904C364}"/>
              </a:ext>
            </a:extLst>
          </p:cNvPr>
          <p:cNvSpPr/>
          <p:nvPr/>
        </p:nvSpPr>
        <p:spPr>
          <a:xfrm>
            <a:off x="1581102" y="4463704"/>
            <a:ext cx="3596391" cy="39331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 Déploiement</a:t>
            </a:r>
          </a:p>
        </p:txBody>
      </p:sp>
      <p:sp>
        <p:nvSpPr>
          <p:cNvPr id="207" name="مستطيل: زوايا مستديرة 206">
            <a:extLst>
              <a:ext uri="{FF2B5EF4-FFF2-40B4-BE49-F238E27FC236}">
                <a16:creationId xmlns:a16="http://schemas.microsoft.com/office/drawing/2014/main" id="{A3E5CE6E-F3A0-4F38-92CB-F2289D97CFE6}"/>
              </a:ext>
            </a:extLst>
          </p:cNvPr>
          <p:cNvSpPr/>
          <p:nvPr/>
        </p:nvSpPr>
        <p:spPr>
          <a:xfrm>
            <a:off x="1776855" y="5261595"/>
            <a:ext cx="3094695" cy="8541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مستطيل 207">
            <a:extLst>
              <a:ext uri="{FF2B5EF4-FFF2-40B4-BE49-F238E27FC236}">
                <a16:creationId xmlns:a16="http://schemas.microsoft.com/office/drawing/2014/main" id="{7CBD2F12-9570-4B8B-B735-1A9A861A4443}"/>
              </a:ext>
            </a:extLst>
          </p:cNvPr>
          <p:cNvSpPr/>
          <p:nvPr/>
        </p:nvSpPr>
        <p:spPr>
          <a:xfrm>
            <a:off x="1925387" y="5324657"/>
            <a:ext cx="2848688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Détection des Tumeurs</a:t>
            </a:r>
          </a:p>
        </p:txBody>
      </p:sp>
      <p:sp>
        <p:nvSpPr>
          <p:cNvPr id="209" name="مستطيل 208">
            <a:extLst>
              <a:ext uri="{FF2B5EF4-FFF2-40B4-BE49-F238E27FC236}">
                <a16:creationId xmlns:a16="http://schemas.microsoft.com/office/drawing/2014/main" id="{70AA387A-63AC-4AD1-8CF7-96027C51410C}"/>
              </a:ext>
            </a:extLst>
          </p:cNvPr>
          <p:cNvSpPr/>
          <p:nvPr/>
        </p:nvSpPr>
        <p:spPr>
          <a:xfrm>
            <a:off x="1916781" y="5715435"/>
            <a:ext cx="2848688" cy="334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des Tumeurs</a:t>
            </a:r>
          </a:p>
        </p:txBody>
      </p:sp>
      <p:sp>
        <p:nvSpPr>
          <p:cNvPr id="210" name="مستطيل 209">
            <a:extLst>
              <a:ext uri="{FF2B5EF4-FFF2-40B4-BE49-F238E27FC236}">
                <a16:creationId xmlns:a16="http://schemas.microsoft.com/office/drawing/2014/main" id="{2450F4E0-431A-4A31-B0AC-704DDD68B42C}"/>
              </a:ext>
            </a:extLst>
          </p:cNvPr>
          <p:cNvSpPr/>
          <p:nvPr/>
        </p:nvSpPr>
        <p:spPr>
          <a:xfrm>
            <a:off x="-238915" y="5096053"/>
            <a:ext cx="1854723" cy="426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Environement Hospitalier</a:t>
            </a:r>
          </a:p>
        </p:txBody>
      </p:sp>
      <p:sp>
        <p:nvSpPr>
          <p:cNvPr id="211" name="Rectangle 24">
            <a:extLst>
              <a:ext uri="{FF2B5EF4-FFF2-40B4-BE49-F238E27FC236}">
                <a16:creationId xmlns:a16="http://schemas.microsoft.com/office/drawing/2014/main" id="{5E900E91-DD99-4AE9-AFB4-E12FE5E17E49}"/>
              </a:ext>
            </a:extLst>
          </p:cNvPr>
          <p:cNvSpPr/>
          <p:nvPr/>
        </p:nvSpPr>
        <p:spPr>
          <a:xfrm>
            <a:off x="3039531" y="702529"/>
            <a:ext cx="5239192" cy="7401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Méthodologie </a:t>
            </a:r>
          </a:p>
        </p:txBody>
      </p:sp>
      <p:sp>
        <p:nvSpPr>
          <p:cNvPr id="73" name="مربع نص 72">
            <a:extLst>
              <a:ext uri="{FF2B5EF4-FFF2-40B4-BE49-F238E27FC236}">
                <a16:creationId xmlns:a16="http://schemas.microsoft.com/office/drawing/2014/main" id="{BE0A4696-ACB6-4B60-837A-46FEC8E9D069}"/>
              </a:ext>
            </a:extLst>
          </p:cNvPr>
          <p:cNvSpPr txBox="1"/>
          <p:nvPr/>
        </p:nvSpPr>
        <p:spPr>
          <a:xfrm>
            <a:off x="614177" y="321195"/>
            <a:ext cx="11175309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01.Problématique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Générative 03.Classification 04.Segmentation des Tumeurs  05.Conclusion et Perspectives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1F812-1ADC-19DE-62FC-AB6EAB8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06A243AF-24BF-99CA-B32E-4322562F032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مربع نص 7">
            <a:extLst>
              <a:ext uri="{FF2B5EF4-FFF2-40B4-BE49-F238E27FC236}">
                <a16:creationId xmlns:a16="http://schemas.microsoft.com/office/drawing/2014/main" id="{C19BCDA7-B956-00C7-08B6-F9F1CDEFFA94}"/>
              </a:ext>
            </a:extLst>
          </p:cNvPr>
          <p:cNvSpPr txBox="1"/>
          <p:nvPr/>
        </p:nvSpPr>
        <p:spPr>
          <a:xfrm>
            <a:off x="3077223" y="3429000"/>
            <a:ext cx="6037545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02.IA G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énérative 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47C0BFF0-1D10-48C3-BB98-67C9D0186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0" y="323988"/>
            <a:ext cx="3105012" cy="3105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510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3382</Words>
  <Application>Microsoft Office PowerPoint</Application>
  <PresentationFormat>Widescreen</PresentationFormat>
  <Paragraphs>903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نسق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Admin</dc:creator>
  <cp:lastModifiedBy>Amira Echtioui</cp:lastModifiedBy>
  <cp:revision>1324</cp:revision>
  <dcterms:created xsi:type="dcterms:W3CDTF">2025-05-01T22:25:54Z</dcterms:created>
  <dcterms:modified xsi:type="dcterms:W3CDTF">2025-06-23T23:59:45Z</dcterms:modified>
</cp:coreProperties>
</file>